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CHASD4351EWC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podstavná chladnička monoklimatická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mechanické ovládání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42/-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0,219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80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-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-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</a:t>
            </a:r>
            <a:r>
              <a:rPr lang="cs-CZ" altLang="cs-CZ" sz="800" dirty="0">
                <a:latin typeface="Arial" charset="0"/>
              </a:rPr>
              <a:t>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-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Mechanický termostat s nastavením úrovně chlazení 1 - 5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Manuální odmrazování chladničky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skleněná police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Horní police s nižní teplotou (výparník) – otevřená (bez poklopu)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nastavitelné 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Integrovaná rukojeť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0527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20322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odmrazování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868144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34005397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8059019066301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510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475 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latin typeface="Arial" charset="0"/>
                <a:cs typeface="Arial" charset="0"/>
              </a:rPr>
              <a:t>535 </a:t>
            </a:r>
            <a:r>
              <a:rPr lang="cs-CZ" altLang="cs-CZ" sz="800" dirty="0">
                <a:latin typeface="Arial" charset="0"/>
                <a:cs typeface="Arial" charset="0"/>
              </a:rPr>
              <a:t>x </a:t>
            </a:r>
            <a:r>
              <a:rPr lang="cs-CZ" altLang="cs-CZ" sz="800" dirty="0" smtClean="0">
                <a:latin typeface="Arial" charset="0"/>
                <a:cs typeface="Arial" charset="0"/>
              </a:rPr>
              <a:t>465 </a:t>
            </a:r>
            <a:r>
              <a:rPr lang="cs-CZ" altLang="cs-CZ" sz="800" dirty="0">
                <a:latin typeface="Arial" charset="0"/>
                <a:cs typeface="Arial" charset="0"/>
              </a:rPr>
              <a:t>x </a:t>
            </a:r>
            <a:r>
              <a:rPr lang="cs-CZ" altLang="cs-CZ" sz="800" dirty="0" smtClean="0">
                <a:latin typeface="Arial" charset="0"/>
                <a:cs typeface="Arial" charset="0"/>
              </a:rPr>
              <a:t>499</a:t>
            </a:r>
            <a:endParaRPr lang="cs-CZ" altLang="cs-CZ" sz="800" dirty="0">
              <a:latin typeface="Arial" charset="0"/>
              <a:cs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15,1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Vývojový diagram: spojnice 38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067944" y="119675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bg1">
                    <a:lumMod val="50000"/>
                  </a:schemeClr>
                </a:solidFill>
              </a:rPr>
              <a:t>STATICKÉ CHLAZENÍ</a:t>
            </a:r>
            <a:endParaRPr lang="cs-CZ" sz="1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580" y="1014454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962572" y="1086462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endParaRPr lang="cs-CZ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13250" r="1701" b="19551"/>
          <a:stretch/>
        </p:blipFill>
        <p:spPr>
          <a:xfrm>
            <a:off x="6245931" y="3346544"/>
            <a:ext cx="2304257" cy="162057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9" t="15350" r="17790" b="14300"/>
          <a:stretch/>
        </p:blipFill>
        <p:spPr>
          <a:xfrm>
            <a:off x="5697048" y="1659995"/>
            <a:ext cx="1584177" cy="176899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73524" y="704111"/>
            <a:ext cx="706388" cy="6926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663936"/>
            <a:ext cx="814400" cy="1628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30</Words>
  <Application>Microsoft Office PowerPoint</Application>
  <PresentationFormat>Předvádění na obrazovce (4:3)</PresentationFormat>
  <Paragraphs>46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176</cp:revision>
  <cp:lastPrinted>2016-05-31T13:00:02Z</cp:lastPrinted>
  <dcterms:created xsi:type="dcterms:W3CDTF">2015-07-16T11:02:07Z</dcterms:created>
  <dcterms:modified xsi:type="dcterms:W3CDTF">2023-06-07T15:05:47Z</dcterms:modified>
</cp:coreProperties>
</file>