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51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052B"/>
    <a:srgbClr val="0A2240"/>
    <a:srgbClr val="133459"/>
    <a:srgbClr val="FFFFFF"/>
    <a:srgbClr val="E3E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2A684C-A3CB-498C-B85C-3209C0B3F8DD}" v="5" dt="2025-08-24T08:37:10.0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8" autoAdjust="0"/>
    <p:restoredTop sz="96283" autoAdjust="0"/>
  </p:normalViewPr>
  <p:slideViewPr>
    <p:cSldViewPr snapToGrid="0">
      <p:cViewPr>
        <p:scale>
          <a:sx n="75" d="100"/>
          <a:sy n="75" d="100"/>
        </p:scale>
        <p:origin x="564" y="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ABBC8AB3-3D07-4EEC-AB12-38885F80BA93}"/>
    <pc:docChg chg="undo custSel modSld">
      <pc:chgData name="Karla Kosnarová" userId="2c628162-5b85-4528-8dc6-99cc231551b1" providerId="ADAL" clId="{ABBC8AB3-3D07-4EEC-AB12-38885F80BA93}" dt="2025-07-08T13:55:19.131" v="1660" actId="20577"/>
      <pc:docMkLst>
        <pc:docMk/>
      </pc:docMkLst>
      <pc:sldChg chg="addSp delSp modSp mod modAnim">
        <pc:chgData name="Karla Kosnarová" userId="2c628162-5b85-4528-8dc6-99cc231551b1" providerId="ADAL" clId="{ABBC8AB3-3D07-4EEC-AB12-38885F80BA93}" dt="2025-07-08T13:55:19.131" v="1660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42D059E3-15A4-4B5A-8B24-DD40EFD780F8}"/>
    <pc:docChg chg="modSld">
      <pc:chgData name="Karla Kosnarová" userId="2c628162-5b85-4528-8dc6-99cc231551b1" providerId="ADAL" clId="{42D059E3-15A4-4B5A-8B24-DD40EFD780F8}" dt="2025-07-23T13:53:57.964" v="50" actId="1076"/>
      <pc:docMkLst>
        <pc:docMk/>
      </pc:docMkLst>
      <pc:sldChg chg="addSp modSp mod">
        <pc:chgData name="Karla Kosnarová" userId="2c628162-5b85-4528-8dc6-99cc231551b1" providerId="ADAL" clId="{42D059E3-15A4-4B5A-8B24-DD40EFD780F8}" dt="2025-07-23T13:53:57.964" v="50" actId="1076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00BB2033-715A-40D8-91BC-ED15EC492AB1}"/>
    <pc:docChg chg="undo custSel modSld">
      <pc:chgData name="Karla Kosnarová" userId="2c628162-5b85-4528-8dc6-99cc231551b1" providerId="ADAL" clId="{00BB2033-715A-40D8-91BC-ED15EC492AB1}" dt="2025-07-03T11:34:03.910" v="1198" actId="14100"/>
      <pc:docMkLst>
        <pc:docMk/>
      </pc:docMkLst>
      <pc:sldChg chg="addSp delSp modSp mod">
        <pc:chgData name="Karla Kosnarová" userId="2c628162-5b85-4528-8dc6-99cc231551b1" providerId="ADAL" clId="{00BB2033-715A-40D8-91BC-ED15EC492AB1}" dt="2025-07-03T11:34:03.910" v="1198" actId="14100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2EA9DFCD-F9C4-4049-82AF-69087C2FFC2E}"/>
    <pc:docChg chg="undo redo custSel modSld">
      <pc:chgData name="Karla Kosnarová" userId="2c628162-5b85-4528-8dc6-99cc231551b1" providerId="ADAL" clId="{2EA9DFCD-F9C4-4049-82AF-69087C2FFC2E}" dt="2025-03-31T13:42:31.953" v="1352" actId="20577"/>
      <pc:docMkLst>
        <pc:docMk/>
      </pc:docMkLst>
      <pc:sldChg chg="addSp delSp modSp mod">
        <pc:chgData name="Karla Kosnarová" userId="2c628162-5b85-4528-8dc6-99cc231551b1" providerId="ADAL" clId="{2EA9DFCD-F9C4-4049-82AF-69087C2FFC2E}" dt="2025-03-31T13:42:31.953" v="1352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5B2A684C-A3CB-498C-B85C-3209C0B3F8DD}"/>
    <pc:docChg chg="custSel modSld">
      <pc:chgData name="Karla Kosnarová" userId="2c628162-5b85-4528-8dc6-99cc231551b1" providerId="ADAL" clId="{5B2A684C-A3CB-498C-B85C-3209C0B3F8DD}" dt="2025-08-24T09:05:41.241" v="589" actId="113"/>
      <pc:docMkLst>
        <pc:docMk/>
      </pc:docMkLst>
      <pc:sldChg chg="addSp delSp modSp mod">
        <pc:chgData name="Karla Kosnarová" userId="2c628162-5b85-4528-8dc6-99cc231551b1" providerId="ADAL" clId="{5B2A684C-A3CB-498C-B85C-3209C0B3F8DD}" dt="2025-08-24T09:05:41.241" v="589" actId="113"/>
        <pc:sldMkLst>
          <pc:docMk/>
          <pc:sldMk cId="3766042701" sldId="5172"/>
        </pc:sldMkLst>
        <pc:spChg chg="mod">
          <ac:chgData name="Karla Kosnarová" userId="2c628162-5b85-4528-8dc6-99cc231551b1" providerId="ADAL" clId="{5B2A684C-A3CB-498C-B85C-3209C0B3F8DD}" dt="2025-08-24T08:53:12.888" v="448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5B2A684C-A3CB-498C-B85C-3209C0B3F8DD}" dt="2025-08-24T08:55:35.468" v="457" actId="6549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5B2A684C-A3CB-498C-B85C-3209C0B3F8DD}" dt="2025-08-24T08:51:08.637" v="444" actId="1076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5B2A684C-A3CB-498C-B85C-3209C0B3F8DD}" dt="2025-08-24T08:49:04.863" v="423" actId="6549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5B2A684C-A3CB-498C-B85C-3209C0B3F8DD}" dt="2025-08-24T08:32:10.093" v="3" actId="20577"/>
          <ac:spMkLst>
            <pc:docMk/>
            <pc:sldMk cId="3766042701" sldId="5172"/>
            <ac:spMk id="14" creationId="{081C023D-1553-1B4C-83C1-0BF80A105F12}"/>
          </ac:spMkLst>
        </pc:spChg>
        <pc:spChg chg="mod">
          <ac:chgData name="Karla Kosnarová" userId="2c628162-5b85-4528-8dc6-99cc231551b1" providerId="ADAL" clId="{5B2A684C-A3CB-498C-B85C-3209C0B3F8DD}" dt="2025-08-24T09:03:38.211" v="588" actId="20577"/>
          <ac:spMkLst>
            <pc:docMk/>
            <pc:sldMk cId="3766042701" sldId="5172"/>
            <ac:spMk id="34" creationId="{1501FF0D-EB14-DC41-C79B-3A91A340B6CA}"/>
          </ac:spMkLst>
        </pc:spChg>
        <pc:spChg chg="mod">
          <ac:chgData name="Karla Kosnarová" userId="2c628162-5b85-4528-8dc6-99cc231551b1" providerId="ADAL" clId="{5B2A684C-A3CB-498C-B85C-3209C0B3F8DD}" dt="2025-08-24T09:05:41.241" v="589" actId="113"/>
          <ac:spMkLst>
            <pc:docMk/>
            <pc:sldMk cId="3766042701" sldId="5172"/>
            <ac:spMk id="44" creationId="{5E5FFF79-3696-3504-F5B1-2E1592AC8DC7}"/>
          </ac:spMkLst>
        </pc:spChg>
        <pc:grpChg chg="add mod">
          <ac:chgData name="Karla Kosnarová" userId="2c628162-5b85-4528-8dc6-99cc231551b1" providerId="ADAL" clId="{5B2A684C-A3CB-498C-B85C-3209C0B3F8DD}" dt="2025-08-24T08:37:10.035" v="65" actId="1076"/>
          <ac:grpSpMkLst>
            <pc:docMk/>
            <pc:sldMk cId="3766042701" sldId="5172"/>
            <ac:grpSpMk id="2" creationId="{68411CF9-6512-1A54-8192-FE28E5B45683}"/>
          </ac:grpSpMkLst>
        </pc:grpChg>
        <pc:grpChg chg="mod">
          <ac:chgData name="Karla Kosnarová" userId="2c628162-5b85-4528-8dc6-99cc231551b1" providerId="ADAL" clId="{5B2A684C-A3CB-498C-B85C-3209C0B3F8DD}" dt="2025-08-24T08:47:14.739" v="395" actId="1076"/>
          <ac:grpSpMkLst>
            <pc:docMk/>
            <pc:sldMk cId="3766042701" sldId="5172"/>
            <ac:grpSpMk id="84" creationId="{D1C05CBF-FC43-8C58-AF58-2504BBBD1473}"/>
          </ac:grpSpMkLst>
        </pc:grpChg>
        <pc:picChg chg="mod">
          <ac:chgData name="Karla Kosnarová" userId="2c628162-5b85-4528-8dc6-99cc231551b1" providerId="ADAL" clId="{5B2A684C-A3CB-498C-B85C-3209C0B3F8DD}" dt="2025-08-24T08:37:10.035" v="65" actId="1076"/>
          <ac:picMkLst>
            <pc:docMk/>
            <pc:sldMk cId="3766042701" sldId="5172"/>
            <ac:picMk id="4" creationId="{D6EC40A9-990A-4B71-515F-0C93BEFF759F}"/>
          </ac:picMkLst>
        </pc:picChg>
        <pc:picChg chg="mod">
          <ac:chgData name="Karla Kosnarová" userId="2c628162-5b85-4528-8dc6-99cc231551b1" providerId="ADAL" clId="{5B2A684C-A3CB-498C-B85C-3209C0B3F8DD}" dt="2025-08-24T08:37:10.035" v="65" actId="1076"/>
          <ac:picMkLst>
            <pc:docMk/>
            <pc:sldMk cId="3766042701" sldId="5172"/>
            <ac:picMk id="6" creationId="{092710AA-C7C0-411C-9C2E-7809C64765C0}"/>
          </ac:picMkLst>
        </pc:picChg>
        <pc:picChg chg="add mod modCrop">
          <ac:chgData name="Karla Kosnarová" userId="2c628162-5b85-4528-8dc6-99cc231551b1" providerId="ADAL" clId="{5B2A684C-A3CB-498C-B85C-3209C0B3F8DD}" dt="2025-08-24T08:37:05.449" v="64" actId="1076"/>
          <ac:picMkLst>
            <pc:docMk/>
            <pc:sldMk cId="3766042701" sldId="5172"/>
            <ac:picMk id="11" creationId="{BAE7C789-747A-8478-834F-002423ADF4E9}"/>
          </ac:picMkLst>
        </pc:picChg>
        <pc:picChg chg="del">
          <ac:chgData name="Karla Kosnarová" userId="2c628162-5b85-4528-8dc6-99cc231551b1" providerId="ADAL" clId="{5B2A684C-A3CB-498C-B85C-3209C0B3F8DD}" dt="2025-08-24T08:32:47.797" v="6" actId="478"/>
          <ac:picMkLst>
            <pc:docMk/>
            <pc:sldMk cId="3766042701" sldId="5172"/>
            <ac:picMk id="20" creationId="{C417B4F0-8695-0005-5649-4BE73D9BB508}"/>
          </ac:picMkLst>
        </pc:picChg>
        <pc:picChg chg="mod">
          <ac:chgData name="Karla Kosnarová" userId="2c628162-5b85-4528-8dc6-99cc231551b1" providerId="ADAL" clId="{5B2A684C-A3CB-498C-B85C-3209C0B3F8DD}" dt="2025-08-24T08:47:19.095" v="396" actId="1076"/>
          <ac:picMkLst>
            <pc:docMk/>
            <pc:sldMk cId="3766042701" sldId="5172"/>
            <ac:picMk id="22" creationId="{5E698D5B-54D8-E933-66D1-C0D4B99A7BA8}"/>
          </ac:picMkLst>
        </pc:picChg>
        <pc:picChg chg="del">
          <ac:chgData name="Karla Kosnarová" userId="2c628162-5b85-4528-8dc6-99cc231551b1" providerId="ADAL" clId="{5B2A684C-A3CB-498C-B85C-3209C0B3F8DD}" dt="2025-08-24T08:32:49.745" v="7" actId="478"/>
          <ac:picMkLst>
            <pc:docMk/>
            <pc:sldMk cId="3766042701" sldId="5172"/>
            <ac:picMk id="35" creationId="{29642CC4-3256-5E53-F747-5DEE580D3EF6}"/>
          </ac:picMkLst>
        </pc:picChg>
      </pc:sldChg>
    </pc:docChg>
  </pc:docChgLst>
  <pc:docChgLst>
    <pc:chgData name="Karla Kosnarová" userId="2c628162-5b85-4528-8dc6-99cc231551b1" providerId="ADAL" clId="{7E2FFCEF-8348-4B99-A512-043B3A880469}"/>
    <pc:docChg chg="undo custSel modSld">
      <pc:chgData name="Karla Kosnarová" userId="2c628162-5b85-4528-8dc6-99cc231551b1" providerId="ADAL" clId="{7E2FFCEF-8348-4B99-A512-043B3A880469}" dt="2025-08-20T11:27:10.661" v="1626" actId="20577"/>
      <pc:docMkLst>
        <pc:docMk/>
      </pc:docMkLst>
      <pc:sldChg chg="addSp delSp modSp mod delAnim">
        <pc:chgData name="Karla Kosnarová" userId="2c628162-5b85-4528-8dc6-99cc231551b1" providerId="ADAL" clId="{7E2FFCEF-8348-4B99-A512-043B3A880469}" dt="2025-08-20T11:27:10.661" v="1626" actId="20577"/>
        <pc:sldMkLst>
          <pc:docMk/>
          <pc:sldMk cId="3766042701" sldId="5172"/>
        </pc:sldMkLst>
        <pc:spChg chg="mod">
          <ac:chgData name="Karla Kosnarová" userId="2c628162-5b85-4528-8dc6-99cc231551b1" providerId="ADAL" clId="{7E2FFCEF-8348-4B99-A512-043B3A880469}" dt="2025-08-20T11:00:10.462" v="1100" actId="1076"/>
          <ac:spMkLst>
            <pc:docMk/>
            <pc:sldMk cId="3766042701" sldId="5172"/>
            <ac:spMk id="3" creationId="{4B234205-757A-ACA9-56A5-9C5F0497BD8B}"/>
          </ac:spMkLst>
        </pc:spChg>
        <pc:spChg chg="mod">
          <ac:chgData name="Karla Kosnarová" userId="2c628162-5b85-4528-8dc6-99cc231551b1" providerId="ADAL" clId="{7E2FFCEF-8348-4B99-A512-043B3A880469}" dt="2025-08-20T11:27:10.661" v="1626" actId="20577"/>
          <ac:spMkLst>
            <pc:docMk/>
            <pc:sldMk cId="3766042701" sldId="5172"/>
            <ac:spMk id="5" creationId="{28401DF0-C9D7-F5EF-40E7-B4C20435F437}"/>
          </ac:spMkLst>
        </pc:spChg>
        <pc:spChg chg="mod">
          <ac:chgData name="Karla Kosnarová" userId="2c628162-5b85-4528-8dc6-99cc231551b1" providerId="ADAL" clId="{7E2FFCEF-8348-4B99-A512-043B3A880469}" dt="2025-08-20T11:07:07.212" v="1354" actId="20577"/>
          <ac:spMkLst>
            <pc:docMk/>
            <pc:sldMk cId="3766042701" sldId="5172"/>
            <ac:spMk id="8" creationId="{6594A5E3-7CDE-FD86-193A-B309933E6C66}"/>
          </ac:spMkLst>
        </pc:spChg>
        <pc:spChg chg="mod">
          <ac:chgData name="Karla Kosnarová" userId="2c628162-5b85-4528-8dc6-99cc231551b1" providerId="ADAL" clId="{7E2FFCEF-8348-4B99-A512-043B3A880469}" dt="2025-08-20T11:13:08.288" v="1558" actId="20577"/>
          <ac:spMkLst>
            <pc:docMk/>
            <pc:sldMk cId="3766042701" sldId="5172"/>
            <ac:spMk id="9" creationId="{F869E7A3-9777-9015-0C34-4AF3B2168E15}"/>
          </ac:spMkLst>
        </pc:spChg>
        <pc:spChg chg="mod">
          <ac:chgData name="Karla Kosnarová" userId="2c628162-5b85-4528-8dc6-99cc231551b1" providerId="ADAL" clId="{7E2FFCEF-8348-4B99-A512-043B3A880469}" dt="2025-08-20T10:55:53.779" v="1097" actId="6549"/>
          <ac:spMkLst>
            <pc:docMk/>
            <pc:sldMk cId="3766042701" sldId="5172"/>
            <ac:spMk id="10" creationId="{C92C56A7-601B-7070-643E-687FD75FDD7B}"/>
          </ac:spMkLst>
        </pc:spChg>
        <pc:spChg chg="mod">
          <ac:chgData name="Karla Kosnarová" userId="2c628162-5b85-4528-8dc6-99cc231551b1" providerId="ADAL" clId="{7E2FFCEF-8348-4B99-A512-043B3A880469}" dt="2025-08-20T10:12:00.900" v="7" actId="20577"/>
          <ac:spMkLst>
            <pc:docMk/>
            <pc:sldMk cId="3766042701" sldId="5172"/>
            <ac:spMk id="14" creationId="{081C023D-1553-1B4C-83C1-0BF80A105F12}"/>
          </ac:spMkLst>
        </pc:spChg>
        <pc:spChg chg="add mod">
          <ac:chgData name="Karla Kosnarová" userId="2c628162-5b85-4528-8dc6-99cc231551b1" providerId="ADAL" clId="{7E2FFCEF-8348-4B99-A512-043B3A880469}" dt="2025-08-20T11:02:51.878" v="1255" actId="20577"/>
          <ac:spMkLst>
            <pc:docMk/>
            <pc:sldMk cId="3766042701" sldId="5172"/>
            <ac:spMk id="34" creationId="{1501FF0D-EB14-DC41-C79B-3A91A340B6CA}"/>
          </ac:spMkLst>
        </pc:spChg>
        <pc:spChg chg="mod">
          <ac:chgData name="Karla Kosnarová" userId="2c628162-5b85-4528-8dc6-99cc231551b1" providerId="ADAL" clId="{7E2FFCEF-8348-4B99-A512-043B3A880469}" dt="2025-08-20T11:09:18.212" v="1390" actId="20577"/>
          <ac:spMkLst>
            <pc:docMk/>
            <pc:sldMk cId="3766042701" sldId="5172"/>
            <ac:spMk id="44" creationId="{5E5FFF79-3696-3504-F5B1-2E1592AC8DC7}"/>
          </ac:spMkLst>
        </pc:spChg>
        <pc:spChg chg="mod">
          <ac:chgData name="Karla Kosnarová" userId="2c628162-5b85-4528-8dc6-99cc231551b1" providerId="ADAL" clId="{7E2FFCEF-8348-4B99-A512-043B3A880469}" dt="2025-08-20T10:40:35.245" v="521"/>
          <ac:spMkLst>
            <pc:docMk/>
            <pc:sldMk cId="3766042701" sldId="5172"/>
            <ac:spMk id="45" creationId="{C90CA9FE-C2F9-7206-6993-7AF3C5E1830C}"/>
          </ac:spMkLst>
        </pc:spChg>
        <pc:spChg chg="mod">
          <ac:chgData name="Karla Kosnarová" userId="2c628162-5b85-4528-8dc6-99cc231551b1" providerId="ADAL" clId="{7E2FFCEF-8348-4B99-A512-043B3A880469}" dt="2025-08-20T11:15:29.641" v="1607" actId="20577"/>
          <ac:spMkLst>
            <pc:docMk/>
            <pc:sldMk cId="3766042701" sldId="5172"/>
            <ac:spMk id="66" creationId="{4D446855-9454-DFFE-DB61-CA830425D338}"/>
          </ac:spMkLst>
        </pc:spChg>
        <pc:spChg chg="mod">
          <ac:chgData name="Karla Kosnarová" userId="2c628162-5b85-4528-8dc6-99cc231551b1" providerId="ADAL" clId="{7E2FFCEF-8348-4B99-A512-043B3A880469}" dt="2025-08-20T11:01:37.511" v="1141" actId="20577"/>
          <ac:spMkLst>
            <pc:docMk/>
            <pc:sldMk cId="3766042701" sldId="5172"/>
            <ac:spMk id="76" creationId="{64BA5950-B56C-4D6B-46A7-D5D49368FA90}"/>
          </ac:spMkLst>
        </pc:spChg>
        <pc:spChg chg="mod topLvl">
          <ac:chgData name="Karla Kosnarová" userId="2c628162-5b85-4528-8dc6-99cc231551b1" providerId="ADAL" clId="{7E2FFCEF-8348-4B99-A512-043B3A880469}" dt="2025-08-20T10:22:53.033" v="176" actId="20577"/>
          <ac:spMkLst>
            <pc:docMk/>
            <pc:sldMk cId="3766042701" sldId="5172"/>
            <ac:spMk id="82" creationId="{438BEC57-8CEC-7F7D-D300-2B0C16E3708D}"/>
          </ac:spMkLst>
        </pc:spChg>
        <pc:grpChg chg="mod">
          <ac:chgData name="Karla Kosnarová" userId="2c628162-5b85-4528-8dc6-99cc231551b1" providerId="ADAL" clId="{7E2FFCEF-8348-4B99-A512-043B3A880469}" dt="2025-08-20T10:40:35.245" v="521"/>
          <ac:grpSpMkLst>
            <pc:docMk/>
            <pc:sldMk cId="3766042701" sldId="5172"/>
            <ac:grpSpMk id="29" creationId="{2896F768-00E2-1E10-279C-E597AFCDB8A2}"/>
          </ac:grpSpMkLst>
        </pc:grpChg>
        <pc:grpChg chg="mod">
          <ac:chgData name="Karla Kosnarová" userId="2c628162-5b85-4528-8dc6-99cc231551b1" providerId="ADAL" clId="{7E2FFCEF-8348-4B99-A512-043B3A880469}" dt="2025-08-20T10:40:35.245" v="521"/>
          <ac:grpSpMkLst>
            <pc:docMk/>
            <pc:sldMk cId="3766042701" sldId="5172"/>
            <ac:grpSpMk id="84" creationId="{D1C05CBF-FC43-8C58-AF58-2504BBBD1473}"/>
          </ac:grpSpMkLst>
        </pc:grpChg>
        <pc:picChg chg="mod">
          <ac:chgData name="Karla Kosnarová" userId="2c628162-5b85-4528-8dc6-99cc231551b1" providerId="ADAL" clId="{7E2FFCEF-8348-4B99-A512-043B3A880469}" dt="2025-08-20T10:40:35.245" v="521"/>
          <ac:picMkLst>
            <pc:docMk/>
            <pc:sldMk cId="3766042701" sldId="5172"/>
            <ac:picMk id="22" creationId="{5E698D5B-54D8-E933-66D1-C0D4B99A7BA8}"/>
          </ac:picMkLst>
        </pc:picChg>
        <pc:picChg chg="add mod">
          <ac:chgData name="Karla Kosnarová" userId="2c628162-5b85-4528-8dc6-99cc231551b1" providerId="ADAL" clId="{7E2FFCEF-8348-4B99-A512-043B3A880469}" dt="2025-08-20T11:15:15.218" v="1599" actId="1076"/>
          <ac:picMkLst>
            <pc:docMk/>
            <pc:sldMk cId="3766042701" sldId="5172"/>
            <ac:picMk id="27" creationId="{9709F431-1FF1-3541-78A1-AEF6163A3B6A}"/>
          </ac:picMkLst>
        </pc:picChg>
        <pc:picChg chg="add mod">
          <ac:chgData name="Karla Kosnarová" userId="2c628162-5b85-4528-8dc6-99cc231551b1" providerId="ADAL" clId="{7E2FFCEF-8348-4B99-A512-043B3A880469}" dt="2025-08-20T10:21:45.353" v="136" actId="1076"/>
          <ac:picMkLst>
            <pc:docMk/>
            <pc:sldMk cId="3766042701" sldId="5172"/>
            <ac:picMk id="30" creationId="{6BE0F276-28BA-0639-E1E9-741CD0FF3A4C}"/>
          </ac:picMkLst>
        </pc:picChg>
        <pc:picChg chg="add mod">
          <ac:chgData name="Karla Kosnarová" userId="2c628162-5b85-4528-8dc6-99cc231551b1" providerId="ADAL" clId="{7E2FFCEF-8348-4B99-A512-043B3A880469}" dt="2025-08-20T11:15:03.563" v="1596" actId="1076"/>
          <ac:picMkLst>
            <pc:docMk/>
            <pc:sldMk cId="3766042701" sldId="5172"/>
            <ac:picMk id="33" creationId="{432132E9-0E5B-2F53-6B88-FD173BD7BB4C}"/>
          </ac:picMkLst>
        </pc:picChg>
        <pc:picChg chg="add mod">
          <ac:chgData name="Karla Kosnarová" userId="2c628162-5b85-4528-8dc6-99cc231551b1" providerId="ADAL" clId="{7E2FFCEF-8348-4B99-A512-043B3A880469}" dt="2025-08-20T10:43:56.642" v="539" actId="1076"/>
          <ac:picMkLst>
            <pc:docMk/>
            <pc:sldMk cId="3766042701" sldId="5172"/>
            <ac:picMk id="36" creationId="{155F4A59-5B6A-47A1-870C-D1C1C444FB57}"/>
          </ac:picMkLst>
        </pc:picChg>
        <pc:picChg chg="add mod">
          <ac:chgData name="Karla Kosnarová" userId="2c628162-5b85-4528-8dc6-99cc231551b1" providerId="ADAL" clId="{7E2FFCEF-8348-4B99-A512-043B3A880469}" dt="2025-08-20T10:44:29.159" v="544" actId="1076"/>
          <ac:picMkLst>
            <pc:docMk/>
            <pc:sldMk cId="3766042701" sldId="5172"/>
            <ac:picMk id="37" creationId="{3BDCDD19-B5DC-4D6C-9915-46FDD1A2E19C}"/>
          </ac:picMkLst>
        </pc:picChg>
        <pc:picChg chg="mod">
          <ac:chgData name="Karla Kosnarová" userId="2c628162-5b85-4528-8dc6-99cc231551b1" providerId="ADAL" clId="{7E2FFCEF-8348-4B99-A512-043B3A880469}" dt="2025-08-20T11:00:16.151" v="1101" actId="1076"/>
          <ac:picMkLst>
            <pc:docMk/>
            <pc:sldMk cId="3766042701" sldId="5172"/>
            <ac:picMk id="40" creationId="{2F1F215D-319F-08A8-B61F-6624314E1498}"/>
          </ac:picMkLst>
        </pc:picChg>
      </pc:sldChg>
    </pc:docChg>
  </pc:docChgLst>
  <pc:docChgLst>
    <pc:chgData name="Karla Kosnarová" userId="2c628162-5b85-4528-8dc6-99cc231551b1" providerId="ADAL" clId="{8EA8E3B4-031D-4D1A-8A0D-E3CDFDC8CF5D}"/>
    <pc:docChg chg="undo custSel modSld">
      <pc:chgData name="Karla Kosnarová" userId="2c628162-5b85-4528-8dc6-99cc231551b1" providerId="ADAL" clId="{8EA8E3B4-031D-4D1A-8A0D-E3CDFDC8CF5D}" dt="2025-07-23T13:38:54.385" v="91" actId="20577"/>
      <pc:docMkLst>
        <pc:docMk/>
      </pc:docMkLst>
      <pc:sldChg chg="addSp delSp modSp mod">
        <pc:chgData name="Karla Kosnarová" userId="2c628162-5b85-4528-8dc6-99cc231551b1" providerId="ADAL" clId="{8EA8E3B4-031D-4D1A-8A0D-E3CDFDC8CF5D}" dt="2025-07-23T13:38:54.385" v="91" actId="20577"/>
        <pc:sldMkLst>
          <pc:docMk/>
          <pc:sldMk cId="3766042701" sldId="5172"/>
        </pc:sldMkLst>
      </pc:sldChg>
    </pc:docChg>
  </pc:docChgLst>
  <pc:docChgLst>
    <pc:chgData name="Karla Kosnarová" userId="2c628162-5b85-4528-8dc6-99cc231551b1" providerId="ADAL" clId="{6498A257-8BFD-47BE-8D12-93E9294565F6}"/>
    <pc:docChg chg="undo custSel modSld">
      <pc:chgData name="Karla Kosnarová" userId="2c628162-5b85-4528-8dc6-99cc231551b1" providerId="ADAL" clId="{6498A257-8BFD-47BE-8D12-93E9294565F6}" dt="2025-06-20T10:28:06.654" v="617" actId="403"/>
      <pc:docMkLst>
        <pc:docMk/>
      </pc:docMkLst>
      <pc:sldChg chg="addSp delSp modSp mod">
        <pc:chgData name="Karla Kosnarová" userId="2c628162-5b85-4528-8dc6-99cc231551b1" providerId="ADAL" clId="{6498A257-8BFD-47BE-8D12-93E9294565F6}" dt="2025-06-20T10:28:06.654" v="617" actId="403"/>
        <pc:sldMkLst>
          <pc:docMk/>
          <pc:sldMk cId="3766042701" sldId="51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DB53-A825-4570-9C7C-FCEB9A5FDB73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84D67-CA55-4C97-8F6E-36D15189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0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4D67-CA55-4C97-8F6E-36D151899B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1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065F4-C9DB-AE00-F4B5-1030BFF6C4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CFF6945-AFB5-C4EA-3C19-990B2A07A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573" y="438656"/>
            <a:ext cx="7252855" cy="63804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1" i="0">
                <a:solidFill>
                  <a:schemeClr val="tx1"/>
                </a:solidFill>
                <a:latin typeface="Outfit SemiBold" pitchFamily="2" charset="0"/>
              </a:defRPr>
            </a:lvl1pPr>
          </a:lstStyle>
          <a:p>
            <a:r>
              <a:rPr lang="it-IT"/>
              <a:t>Agenda</a:t>
            </a:r>
            <a:endParaRPr lang="en-US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9C58BECF-455A-2CDE-9651-A37699E3DC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7168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767385-218B-8FB9-E7B7-21CE174D14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7167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C132BDBA-A354-843E-EB5E-C0B33365F8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7168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8F655CA8-F1E9-667D-EDE7-A80625A391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67167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BE0ED553-3D5F-4E9B-76DC-0EC873AA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67168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0AB96E99-2761-AC50-8705-B3D9D01078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67167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03E348BD-6730-30A2-8593-15D2B0DA4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67168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5F2BC933-552D-A122-F33B-4823BA577E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167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9AB82BC-78D9-315E-2827-D10775F358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8332" y="165601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7A05D1A7-79A3-ED7F-BC67-5E54ABD5C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8331" y="195465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CFAD3D51-1A70-BF48-E962-F3287B0F62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8332" y="2854436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2DA32A-60D3-8E6E-E69C-0EEC56CB15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8331" y="3153079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93ABF9B1-29C6-F551-0BA1-B4C9D1DDE9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8332" y="4045930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07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C67807FC-54CF-FCF2-1332-6850F09363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38331" y="4344572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D8D44276-B80A-C880-2F3B-A8317AE5127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38332" y="5230495"/>
            <a:ext cx="827993" cy="626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08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31B462B1-3007-F2FB-2226-4B358A4BF2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38331" y="5529137"/>
            <a:ext cx="3264688" cy="5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 i="0">
                <a:solidFill>
                  <a:schemeClr val="tx1"/>
                </a:solidFill>
                <a:latin typeface="Outfit SemiBold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Main chapter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80EAC-401B-3DED-53F0-6733AEAC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50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2E1EF0D-60FF-D2BD-8E11-AA539AECBB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7004832" cy="6858000"/>
          </a:xfrm>
          <a:custGeom>
            <a:avLst/>
            <a:gdLst>
              <a:gd name="connsiteX0" fmla="*/ 0 w 5253624"/>
              <a:gd name="connsiteY0" fmla="*/ 0 h 5143500"/>
              <a:gd name="connsiteX1" fmla="*/ 5253624 w 5253624"/>
              <a:gd name="connsiteY1" fmla="*/ 0 h 5143500"/>
              <a:gd name="connsiteX2" fmla="*/ 3626118 w 5253624"/>
              <a:gd name="connsiteY2" fmla="*/ 5143500 h 5143500"/>
              <a:gd name="connsiteX3" fmla="*/ 0 w 5253624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3624" h="5143500">
                <a:moveTo>
                  <a:pt x="0" y="0"/>
                </a:moveTo>
                <a:lnTo>
                  <a:pt x="5253624" y="0"/>
                </a:lnTo>
                <a:lnTo>
                  <a:pt x="3626118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1624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541625" y="3096649"/>
            <a:ext cx="5029785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6" name="Immagine 5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7B3CA1AC-4E8F-FC60-895E-06CE07C2EB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1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923E85B-E242-1D8A-5845-D9CCD2B64D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85A51C72-564B-2608-4830-E94E1B4B85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64EEBDE-C826-9015-A173-C0A065A0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1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DF2E9F83-01F8-1FCD-101C-5826C0754F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3003" y="1"/>
            <a:ext cx="6018999" cy="6858000"/>
          </a:xfrm>
          <a:custGeom>
            <a:avLst/>
            <a:gdLst>
              <a:gd name="connsiteX0" fmla="*/ 1671225 w 4514249"/>
              <a:gd name="connsiteY0" fmla="*/ 0 h 5143500"/>
              <a:gd name="connsiteX1" fmla="*/ 4514249 w 4514249"/>
              <a:gd name="connsiteY1" fmla="*/ 0 h 5143500"/>
              <a:gd name="connsiteX2" fmla="*/ 4514249 w 4514249"/>
              <a:gd name="connsiteY2" fmla="*/ 5143500 h 5143500"/>
              <a:gd name="connsiteX3" fmla="*/ 0 w 4514249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4249" h="5143500">
                <a:moveTo>
                  <a:pt x="1671225" y="0"/>
                </a:moveTo>
                <a:lnTo>
                  <a:pt x="4514249" y="0"/>
                </a:lnTo>
                <a:lnTo>
                  <a:pt x="4514249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0C343B5-632D-6DA9-B937-D40217866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083516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8B77F7D-89F8-A878-2424-27BB9497A2DD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3096649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7" name="Immagine 6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2FF2E588-3599-79EA-FB34-F50478D858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3646" y="2234218"/>
            <a:ext cx="306305" cy="62653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AB6C2CC-2516-49A8-A92A-8D217D6B84A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8FF72638-3848-947D-0813-C53B141542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9962AE-9A7C-59A8-EC7E-70672D09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99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6DE80ADD-2F52-1014-A279-4259291691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65601" y="2"/>
            <a:ext cx="4065604" cy="6857997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Title</a:t>
            </a:r>
            <a:br>
              <a:rPr lang="en-US"/>
            </a:br>
            <a:r>
              <a:rPr lang="en-US"/>
              <a:t>example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010310F-F9A9-BBE4-C6E4-AC440BD27E7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42080" y="2321600"/>
            <a:ext cx="3589841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70B71D51-5D47-FA93-7D30-FB6F2534EC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B36719-897A-D894-DCA9-6F69A5DF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335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66F7EBEF-68FD-EE75-841A-C8BFCBB6306E}"/>
              </a:ext>
            </a:extLst>
          </p:cNvPr>
          <p:cNvSpPr/>
          <p:nvPr userDrawn="1"/>
        </p:nvSpPr>
        <p:spPr>
          <a:xfrm>
            <a:off x="5180626" y="4102102"/>
            <a:ext cx="7011375" cy="2755900"/>
          </a:xfrm>
          <a:custGeom>
            <a:avLst/>
            <a:gdLst>
              <a:gd name="connsiteX0" fmla="*/ 654016 w 5258531"/>
              <a:gd name="connsiteY0" fmla="*/ 0 h 2066925"/>
              <a:gd name="connsiteX1" fmla="*/ 5258531 w 5258531"/>
              <a:gd name="connsiteY1" fmla="*/ 0 h 2066925"/>
              <a:gd name="connsiteX2" fmla="*/ 5258531 w 5258531"/>
              <a:gd name="connsiteY2" fmla="*/ 2066925 h 2066925"/>
              <a:gd name="connsiteX3" fmla="*/ 0 w 5258531"/>
              <a:gd name="connsiteY3" fmla="*/ 2066925 h 2066925"/>
              <a:gd name="connsiteX4" fmla="*/ 654016 w 5258531"/>
              <a:gd name="connsiteY4" fmla="*/ 0 h 206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8531" h="2066925">
                <a:moveTo>
                  <a:pt x="654016" y="0"/>
                </a:moveTo>
                <a:lnTo>
                  <a:pt x="5258531" y="0"/>
                </a:lnTo>
                <a:lnTo>
                  <a:pt x="5258531" y="2066925"/>
                </a:lnTo>
                <a:lnTo>
                  <a:pt x="0" y="2066925"/>
                </a:lnTo>
                <a:lnTo>
                  <a:pt x="654016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D29C975A-6E28-AB08-9857-8795E29E15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0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3076573 h 5143498"/>
              <a:gd name="connsiteX3" fmla="*/ 4539484 w 9127352"/>
              <a:gd name="connsiteY3" fmla="*/ 3076573 h 5143498"/>
              <a:gd name="connsiteX4" fmla="*/ 3885468 w 9127352"/>
              <a:gd name="connsiteY4" fmla="*/ 5143498 h 5143498"/>
              <a:gd name="connsiteX5" fmla="*/ 0 w 9127352"/>
              <a:gd name="connsiteY5" fmla="*/ 5143498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0" y="0"/>
                </a:moveTo>
                <a:lnTo>
                  <a:pt x="9127352" y="0"/>
                </a:lnTo>
                <a:lnTo>
                  <a:pt x="9127352" y="3076573"/>
                </a:lnTo>
                <a:lnTo>
                  <a:pt x="4539484" y="3076573"/>
                </a:lnTo>
                <a:lnTo>
                  <a:pt x="3885468" y="5143498"/>
                </a:lnTo>
                <a:lnTo>
                  <a:pt x="0" y="51434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FD7C85CF-2329-E97C-A1D8-55ECFBCACE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7011" y="635454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8521" y="4492487"/>
            <a:ext cx="5343296" cy="1696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11EA5380-9670-30D9-516F-25C75611FC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3863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Ambient full screen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FA16D838-CF2A-68E7-C45F-819C178E7B6E}"/>
              </a:ext>
            </a:extLst>
          </p:cNvPr>
          <p:cNvSpPr/>
          <p:nvPr userDrawn="1"/>
        </p:nvSpPr>
        <p:spPr>
          <a:xfrm>
            <a:off x="0" y="0"/>
            <a:ext cx="5494528" cy="3429000"/>
          </a:xfrm>
          <a:custGeom>
            <a:avLst/>
            <a:gdLst>
              <a:gd name="connsiteX0" fmla="*/ 0 w 4120896"/>
              <a:gd name="connsiteY0" fmla="*/ 0 h 2571750"/>
              <a:gd name="connsiteX1" fmla="*/ 4120896 w 4120896"/>
              <a:gd name="connsiteY1" fmla="*/ 0 h 2571750"/>
              <a:gd name="connsiteX2" fmla="*/ 3307143 w 4120896"/>
              <a:gd name="connsiteY2" fmla="*/ 2571750 h 2571750"/>
              <a:gd name="connsiteX3" fmla="*/ 0 w 4120896"/>
              <a:gd name="connsiteY3" fmla="*/ 2571750 h 2571750"/>
              <a:gd name="connsiteX4" fmla="*/ 0 w 4120896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20896" h="2571750">
                <a:moveTo>
                  <a:pt x="0" y="0"/>
                </a:moveTo>
                <a:lnTo>
                  <a:pt x="4120896" y="0"/>
                </a:lnTo>
                <a:lnTo>
                  <a:pt x="3307143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94E1971A-01F5-57A6-ACF6-BDB60CE4B4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"/>
            <a:ext cx="12169803" cy="6857997"/>
          </a:xfrm>
          <a:custGeom>
            <a:avLst/>
            <a:gdLst>
              <a:gd name="connsiteX0" fmla="*/ 4120895 w 9127352"/>
              <a:gd name="connsiteY0" fmla="*/ 0 h 5143498"/>
              <a:gd name="connsiteX1" fmla="*/ 9127352 w 9127352"/>
              <a:gd name="connsiteY1" fmla="*/ 0 h 5143498"/>
              <a:gd name="connsiteX2" fmla="*/ 9127352 w 9127352"/>
              <a:gd name="connsiteY2" fmla="*/ 5143498 h 5143498"/>
              <a:gd name="connsiteX3" fmla="*/ 0 w 9127352"/>
              <a:gd name="connsiteY3" fmla="*/ 5143498 h 5143498"/>
              <a:gd name="connsiteX4" fmla="*/ 0 w 9127352"/>
              <a:gd name="connsiteY4" fmla="*/ 2571749 h 5143498"/>
              <a:gd name="connsiteX5" fmla="*/ 3307142 w 9127352"/>
              <a:gd name="connsiteY5" fmla="*/ 2571749 h 5143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27352" h="5143498">
                <a:moveTo>
                  <a:pt x="4120895" y="0"/>
                </a:moveTo>
                <a:lnTo>
                  <a:pt x="9127352" y="0"/>
                </a:lnTo>
                <a:lnTo>
                  <a:pt x="9127352" y="5143498"/>
                </a:lnTo>
                <a:lnTo>
                  <a:pt x="0" y="5143498"/>
                </a:lnTo>
                <a:lnTo>
                  <a:pt x="0" y="2571749"/>
                </a:lnTo>
                <a:lnTo>
                  <a:pt x="3307142" y="25717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CE19CCC-47AD-0259-C4F5-BE7CC8A937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563" y="702077"/>
            <a:ext cx="3896479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EE3BA82B-ACF2-5919-7391-DEC7D7A98C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B07E848-9925-37D9-F700-0D8A9D81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0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immagine 27">
            <a:extLst>
              <a:ext uri="{FF2B5EF4-FFF2-40B4-BE49-F238E27FC236}">
                <a16:creationId xmlns:a16="http://schemas.microsoft.com/office/drawing/2014/main" id="{56A02AD9-7BEF-2D89-CEE3-9429A8C2274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6923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5" name="Segnaposto immagine 27">
            <a:extLst>
              <a:ext uri="{FF2B5EF4-FFF2-40B4-BE49-F238E27FC236}">
                <a16:creationId xmlns:a16="http://schemas.microsoft.com/office/drawing/2014/main" id="{EA6E66B2-12BD-8C10-976E-826BD46E9E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46923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0" name="Segnaposto immagine 27">
            <a:extLst>
              <a:ext uri="{FF2B5EF4-FFF2-40B4-BE49-F238E27FC236}">
                <a16:creationId xmlns:a16="http://schemas.microsoft.com/office/drawing/2014/main" id="{0005F117-BE15-977B-B360-32ECC50CDC2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4971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1" name="Segnaposto immagine 27">
            <a:extLst>
              <a:ext uri="{FF2B5EF4-FFF2-40B4-BE49-F238E27FC236}">
                <a16:creationId xmlns:a16="http://schemas.microsoft.com/office/drawing/2014/main" id="{F0F7EB78-92C2-9D65-81CE-7362BECCE1E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971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2" name="Segnaposto immagine 27">
            <a:extLst>
              <a:ext uri="{FF2B5EF4-FFF2-40B4-BE49-F238E27FC236}">
                <a16:creationId xmlns:a16="http://schemas.microsoft.com/office/drawing/2014/main" id="{A7FE9048-62B3-ACAC-D92E-671A4C35ADE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6456" y="-3002"/>
            <a:ext cx="3045077" cy="3428999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3" name="Segnaposto immagine 27">
            <a:extLst>
              <a:ext uri="{FF2B5EF4-FFF2-40B4-BE49-F238E27FC236}">
                <a16:creationId xmlns:a16="http://schemas.microsoft.com/office/drawing/2014/main" id="{988336B6-CA3D-0C8E-09B1-2CE74F65900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6456" y="3429000"/>
            <a:ext cx="3045077" cy="342900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300" y="237070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11302" y="3428999"/>
            <a:ext cx="2568061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04F031-3B6D-5371-47FF-C256388F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esto 14">
            <a:extLst>
              <a:ext uri="{FF2B5EF4-FFF2-40B4-BE49-F238E27FC236}">
                <a16:creationId xmlns:a16="http://schemas.microsoft.com/office/drawing/2014/main" id="{9D31FE2D-A40B-388F-05EA-51FB202739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537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Gallery/Moodboard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A2D2AAD4-E178-3901-BF3E-74DB7C045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3104963"/>
            <a:ext cx="3732857" cy="3753037"/>
          </a:xfrm>
          <a:custGeom>
            <a:avLst/>
            <a:gdLst>
              <a:gd name="connsiteX0" fmla="*/ 0 w 2799643"/>
              <a:gd name="connsiteY0" fmla="*/ 0 h 2814778"/>
              <a:gd name="connsiteX1" fmla="*/ 2799643 w 2799643"/>
              <a:gd name="connsiteY1" fmla="*/ 0 h 2814778"/>
              <a:gd name="connsiteX2" fmla="*/ 1814217 w 2799643"/>
              <a:gd name="connsiteY2" fmla="*/ 2814778 h 2814778"/>
              <a:gd name="connsiteX3" fmla="*/ 0 w 2799643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9643" h="2814778">
                <a:moveTo>
                  <a:pt x="0" y="0"/>
                </a:moveTo>
                <a:lnTo>
                  <a:pt x="2799643" y="0"/>
                </a:lnTo>
                <a:lnTo>
                  <a:pt x="1814217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immagine 17">
            <a:extLst>
              <a:ext uri="{FF2B5EF4-FFF2-40B4-BE49-F238E27FC236}">
                <a16:creationId xmlns:a16="http://schemas.microsoft.com/office/drawing/2014/main" id="{4017FF3D-D913-F51F-76E5-E5ECDB3149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"/>
            <a:ext cx="4823712" cy="2973137"/>
          </a:xfrm>
          <a:custGeom>
            <a:avLst/>
            <a:gdLst>
              <a:gd name="connsiteX0" fmla="*/ 0 w 3617784"/>
              <a:gd name="connsiteY0" fmla="*/ 0 h 2229853"/>
              <a:gd name="connsiteX1" fmla="*/ 3617784 w 3617784"/>
              <a:gd name="connsiteY1" fmla="*/ 0 h 2229853"/>
              <a:gd name="connsiteX2" fmla="*/ 2837135 w 3617784"/>
              <a:gd name="connsiteY2" fmla="*/ 2229853 h 2229853"/>
              <a:gd name="connsiteX3" fmla="*/ 0 w 361778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784" h="2229853">
                <a:moveTo>
                  <a:pt x="0" y="0"/>
                </a:moveTo>
                <a:lnTo>
                  <a:pt x="3617784" y="0"/>
                </a:lnTo>
                <a:lnTo>
                  <a:pt x="2837135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586E9B3D-3043-80B1-598D-4571BDC77B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35662" y="1"/>
            <a:ext cx="3968777" cy="2973137"/>
          </a:xfrm>
          <a:custGeom>
            <a:avLst/>
            <a:gdLst>
              <a:gd name="connsiteX0" fmla="*/ 780650 w 2976583"/>
              <a:gd name="connsiteY0" fmla="*/ 0 h 2229853"/>
              <a:gd name="connsiteX1" fmla="*/ 2976583 w 2976583"/>
              <a:gd name="connsiteY1" fmla="*/ 0 h 2229853"/>
              <a:gd name="connsiteX2" fmla="*/ 2195933 w 2976583"/>
              <a:gd name="connsiteY2" fmla="*/ 2229853 h 2229853"/>
              <a:gd name="connsiteX3" fmla="*/ 0 w 2976583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6583" h="2229853">
                <a:moveTo>
                  <a:pt x="780650" y="0"/>
                </a:moveTo>
                <a:lnTo>
                  <a:pt x="2976583" y="0"/>
                </a:lnTo>
                <a:lnTo>
                  <a:pt x="2195933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2" name="Segnaposto immagine 21">
            <a:extLst>
              <a:ext uri="{FF2B5EF4-FFF2-40B4-BE49-F238E27FC236}">
                <a16:creationId xmlns:a16="http://schemas.microsoft.com/office/drawing/2014/main" id="{C76478FB-9974-6468-A463-806F02CE09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050669" y="1"/>
            <a:ext cx="5190099" cy="2973137"/>
          </a:xfrm>
          <a:custGeom>
            <a:avLst/>
            <a:gdLst>
              <a:gd name="connsiteX0" fmla="*/ 780649 w 3892574"/>
              <a:gd name="connsiteY0" fmla="*/ 0 h 2229853"/>
              <a:gd name="connsiteX1" fmla="*/ 3892574 w 3892574"/>
              <a:gd name="connsiteY1" fmla="*/ 0 h 2229853"/>
              <a:gd name="connsiteX2" fmla="*/ 3892574 w 3892574"/>
              <a:gd name="connsiteY2" fmla="*/ 2229853 h 2229853"/>
              <a:gd name="connsiteX3" fmla="*/ 0 w 3892574"/>
              <a:gd name="connsiteY3" fmla="*/ 2229853 h 222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74" h="2229853">
                <a:moveTo>
                  <a:pt x="780649" y="0"/>
                </a:moveTo>
                <a:lnTo>
                  <a:pt x="3892574" y="0"/>
                </a:lnTo>
                <a:lnTo>
                  <a:pt x="3892574" y="2229853"/>
                </a:lnTo>
                <a:lnTo>
                  <a:pt x="0" y="222985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29" name="Segnaposto immagine 28">
            <a:extLst>
              <a:ext uri="{FF2B5EF4-FFF2-40B4-BE49-F238E27FC236}">
                <a16:creationId xmlns:a16="http://schemas.microsoft.com/office/drawing/2014/main" id="{64EC1C0F-A712-4A0F-25C9-3CD6CECD6D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581587" y="3104963"/>
            <a:ext cx="4254387" cy="3753037"/>
          </a:xfrm>
          <a:custGeom>
            <a:avLst/>
            <a:gdLst>
              <a:gd name="connsiteX0" fmla="*/ 985426 w 3190790"/>
              <a:gd name="connsiteY0" fmla="*/ 0 h 2814778"/>
              <a:gd name="connsiteX1" fmla="*/ 3190790 w 3190790"/>
              <a:gd name="connsiteY1" fmla="*/ 0 h 2814778"/>
              <a:gd name="connsiteX2" fmla="*/ 2205364 w 3190790"/>
              <a:gd name="connsiteY2" fmla="*/ 2814778 h 2814778"/>
              <a:gd name="connsiteX3" fmla="*/ 0 w 3190790"/>
              <a:gd name="connsiteY3" fmla="*/ 2814778 h 2814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0790" h="2814778">
                <a:moveTo>
                  <a:pt x="985426" y="0"/>
                </a:moveTo>
                <a:lnTo>
                  <a:pt x="3190790" y="0"/>
                </a:lnTo>
                <a:lnTo>
                  <a:pt x="2205364" y="2814778"/>
                </a:lnTo>
                <a:lnTo>
                  <a:pt x="0" y="2814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CCEAF683-4282-3950-90A0-590A5BBE6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01901" y="3273093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Gallery</a:t>
            </a:r>
            <a:endParaRPr lang="en-US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9C3E3126-6DE1-553B-5B7A-30C6B8E961A3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001902" y="4097650"/>
            <a:ext cx="4214669" cy="27603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AF3EAB5-2056-552B-B87A-44E990EE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A6685565-82C7-CEFF-096F-CC63835632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991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Mockup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 10">
            <a:extLst>
              <a:ext uri="{FF2B5EF4-FFF2-40B4-BE49-F238E27FC236}">
                <a16:creationId xmlns:a16="http://schemas.microsoft.com/office/drawing/2014/main" id="{ABBFE51A-2813-A4D3-B9D0-BC71DFA697F9}"/>
              </a:ext>
            </a:extLst>
          </p:cNvPr>
          <p:cNvSpPr/>
          <p:nvPr userDrawn="1"/>
        </p:nvSpPr>
        <p:spPr>
          <a:xfrm>
            <a:off x="5747971" y="-85485"/>
            <a:ext cx="6546200" cy="7028972"/>
          </a:xfrm>
          <a:custGeom>
            <a:avLst/>
            <a:gdLst>
              <a:gd name="connsiteX0" fmla="*/ 1668080 w 4909650"/>
              <a:gd name="connsiteY0" fmla="*/ 0 h 5271729"/>
              <a:gd name="connsiteX1" fmla="*/ 4909650 w 4909650"/>
              <a:gd name="connsiteY1" fmla="*/ 0 h 5271729"/>
              <a:gd name="connsiteX2" fmla="*/ 4909650 w 4909650"/>
              <a:gd name="connsiteY2" fmla="*/ 5271729 h 5271729"/>
              <a:gd name="connsiteX3" fmla="*/ 0 w 4909650"/>
              <a:gd name="connsiteY3" fmla="*/ 5271729 h 5271729"/>
              <a:gd name="connsiteX4" fmla="*/ 1668080 w 4909650"/>
              <a:gd name="connsiteY4" fmla="*/ 0 h 527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9650" h="5271729">
                <a:moveTo>
                  <a:pt x="1668080" y="0"/>
                </a:moveTo>
                <a:lnTo>
                  <a:pt x="4909650" y="0"/>
                </a:lnTo>
                <a:lnTo>
                  <a:pt x="4909650" y="5271729"/>
                </a:lnTo>
                <a:lnTo>
                  <a:pt x="0" y="5271729"/>
                </a:lnTo>
                <a:lnTo>
                  <a:pt x="1668080" y="0"/>
                </a:lnTo>
                <a:close/>
              </a:path>
            </a:pathLst>
          </a:custGeom>
          <a:solidFill>
            <a:srgbClr val="0A224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t-IT" sz="240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544E36-9A2F-79D3-198E-77798E7A4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1577669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B73A649-4A29-43A0-4EBF-FC60BEE3CC02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56808" y="2590802"/>
            <a:ext cx="5539193" cy="27212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5" name="Immagine 4" descr="Immagine che contiene schermata, Cellulare, smartphone, design&#10;&#10;Descrizione generata automaticamente">
            <a:extLst>
              <a:ext uri="{FF2B5EF4-FFF2-40B4-BE49-F238E27FC236}">
                <a16:creationId xmlns:a16="http://schemas.microsoft.com/office/drawing/2014/main" id="{C2499089-6699-8802-BBD9-975746C04C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167030" y="857879"/>
            <a:ext cx="5734213" cy="5734213"/>
          </a:xfrm>
          <a:prstGeom prst="rect">
            <a:avLst/>
          </a:prstGeom>
        </p:spPr>
      </p:pic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2E386C1C-4B11-7A84-C468-816F3F9381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43067" y="1320153"/>
            <a:ext cx="2197668" cy="4799144"/>
          </a:xfrm>
          <a:custGeom>
            <a:avLst/>
            <a:gdLst>
              <a:gd name="connsiteX0" fmla="*/ 665583 w 1648251"/>
              <a:gd name="connsiteY0" fmla="*/ 63408 h 3599358"/>
              <a:gd name="connsiteX1" fmla="*/ 608741 w 1648251"/>
              <a:gd name="connsiteY1" fmla="*/ 101086 h 3599358"/>
              <a:gd name="connsiteX2" fmla="*/ 603893 w 1648251"/>
              <a:gd name="connsiteY2" fmla="*/ 125098 h 3599358"/>
              <a:gd name="connsiteX3" fmla="*/ 608741 w 1648251"/>
              <a:gd name="connsiteY3" fmla="*/ 149109 h 3599358"/>
              <a:gd name="connsiteX4" fmla="*/ 665583 w 1648251"/>
              <a:gd name="connsiteY4" fmla="*/ 186787 h 3599358"/>
              <a:gd name="connsiteX5" fmla="*/ 999402 w 1648251"/>
              <a:gd name="connsiteY5" fmla="*/ 186788 h 3599358"/>
              <a:gd name="connsiteX6" fmla="*/ 1061092 w 1648251"/>
              <a:gd name="connsiteY6" fmla="*/ 125098 h 3599358"/>
              <a:gd name="connsiteX7" fmla="*/ 1061093 w 1648251"/>
              <a:gd name="connsiteY7" fmla="*/ 125098 h 3599358"/>
              <a:gd name="connsiteX8" fmla="*/ 999403 w 1648251"/>
              <a:gd name="connsiteY8" fmla="*/ 63408 h 3599358"/>
              <a:gd name="connsiteX9" fmla="*/ 228118 w 1648251"/>
              <a:gd name="connsiteY9" fmla="*/ 0 h 3599358"/>
              <a:gd name="connsiteX10" fmla="*/ 1420133 w 1648251"/>
              <a:gd name="connsiteY10" fmla="*/ 0 h 3599358"/>
              <a:gd name="connsiteX11" fmla="*/ 1648251 w 1648251"/>
              <a:gd name="connsiteY11" fmla="*/ 228118 h 3599358"/>
              <a:gd name="connsiteX12" fmla="*/ 1648251 w 1648251"/>
              <a:gd name="connsiteY12" fmla="*/ 3371240 h 3599358"/>
              <a:gd name="connsiteX13" fmla="*/ 1420133 w 1648251"/>
              <a:gd name="connsiteY13" fmla="*/ 3599358 h 3599358"/>
              <a:gd name="connsiteX14" fmla="*/ 228118 w 1648251"/>
              <a:gd name="connsiteY14" fmla="*/ 3599358 h 3599358"/>
              <a:gd name="connsiteX15" fmla="*/ 0 w 1648251"/>
              <a:gd name="connsiteY15" fmla="*/ 3371240 h 3599358"/>
              <a:gd name="connsiteX16" fmla="*/ 0 w 1648251"/>
              <a:gd name="connsiteY16" fmla="*/ 228118 h 3599358"/>
              <a:gd name="connsiteX17" fmla="*/ 228118 w 1648251"/>
              <a:gd name="connsiteY17" fmla="*/ 0 h 359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48251" h="3599358">
                <a:moveTo>
                  <a:pt x="665583" y="63408"/>
                </a:moveTo>
                <a:cubicBezTo>
                  <a:pt x="640031" y="63408"/>
                  <a:pt x="618106" y="78944"/>
                  <a:pt x="608741" y="101086"/>
                </a:cubicBezTo>
                <a:lnTo>
                  <a:pt x="603893" y="125098"/>
                </a:lnTo>
                <a:lnTo>
                  <a:pt x="608741" y="149109"/>
                </a:lnTo>
                <a:cubicBezTo>
                  <a:pt x="618106" y="171251"/>
                  <a:pt x="640031" y="186787"/>
                  <a:pt x="665583" y="186787"/>
                </a:cubicBezTo>
                <a:lnTo>
                  <a:pt x="999402" y="186788"/>
                </a:lnTo>
                <a:cubicBezTo>
                  <a:pt x="1033472" y="186788"/>
                  <a:pt x="1061092" y="159168"/>
                  <a:pt x="1061092" y="125098"/>
                </a:cubicBezTo>
                <a:lnTo>
                  <a:pt x="1061093" y="125098"/>
                </a:lnTo>
                <a:cubicBezTo>
                  <a:pt x="1061093" y="91028"/>
                  <a:pt x="1033473" y="63408"/>
                  <a:pt x="999403" y="63408"/>
                </a:cubicBezTo>
                <a:close/>
                <a:moveTo>
                  <a:pt x="228118" y="0"/>
                </a:moveTo>
                <a:lnTo>
                  <a:pt x="1420133" y="0"/>
                </a:lnTo>
                <a:cubicBezTo>
                  <a:pt x="1546119" y="0"/>
                  <a:pt x="1648251" y="102132"/>
                  <a:pt x="1648251" y="228118"/>
                </a:cubicBezTo>
                <a:lnTo>
                  <a:pt x="1648251" y="3371240"/>
                </a:lnTo>
                <a:cubicBezTo>
                  <a:pt x="1648251" y="3497226"/>
                  <a:pt x="1546119" y="3599358"/>
                  <a:pt x="1420133" y="3599358"/>
                </a:cubicBezTo>
                <a:lnTo>
                  <a:pt x="228118" y="3599358"/>
                </a:lnTo>
                <a:cubicBezTo>
                  <a:pt x="102132" y="3599358"/>
                  <a:pt x="0" y="3497226"/>
                  <a:pt x="0" y="3371240"/>
                </a:cubicBezTo>
                <a:lnTo>
                  <a:pt x="0" y="228118"/>
                </a:lnTo>
                <a:cubicBezTo>
                  <a:pt x="0" y="102132"/>
                  <a:pt x="102132" y="0"/>
                  <a:pt x="228118" y="0"/>
                </a:cubicBez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C24C35D8-001F-6338-1ECF-030C8E599B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AB497F9-7A30-02D9-5502-F0AF9188F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99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8814666-1905-9F8E-77D9-A1877CB701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801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ists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9B01EF-A7DC-691C-0483-34443E20E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807" y="2604445"/>
            <a:ext cx="2248275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0A2240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br>
              <a:rPr lang="it-IT"/>
            </a:br>
            <a:r>
              <a:rPr lang="it-IT"/>
              <a:t>with list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2FF33AC-D2D3-1686-5501-C264A15B6BD8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326120" y="2321598"/>
            <a:ext cx="5539193" cy="2721289"/>
          </a:xfrm>
          <a:prstGeom prst="rect">
            <a:avLst/>
          </a:prstGeom>
        </p:spPr>
        <p:txBody>
          <a:bodyPr/>
          <a:lstStyle>
            <a:lvl1pPr marL="286378" indent="-285744" algn="l">
              <a:buClr>
                <a:srgbClr val="DD052B"/>
              </a:buClr>
              <a:buSzPct val="175000"/>
              <a:buBlip>
                <a:blip r:embed="rId4"/>
              </a:buBlip>
              <a:defRPr sz="2133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Fugit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, con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ea typeface="Century Gothic"/>
              <a:cs typeface="Century Gothic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Parum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simus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endParaRPr lang="it-IT" sz="2133">
              <a:solidFill>
                <a:srgbClr val="0A2240"/>
              </a:solidFill>
              <a:latin typeface="Outfit Light" pitchFamily="2" charset="0"/>
              <a:sym typeface="Century Gothic"/>
            </a:endParaRPr>
          </a:p>
          <a:p>
            <a:pPr marL="214789" indent="-214313">
              <a:buClr>
                <a:srgbClr val="DD052B"/>
              </a:buClr>
              <a:buSzPct val="175000"/>
              <a:buBlip>
                <a:blip r:embed="rId4"/>
              </a:buBlip>
            </a:pP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Est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molorero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it-IT" sz="2133" err="1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tem</a:t>
            </a:r>
            <a:r>
              <a:rPr lang="it-IT" sz="2133">
                <a:solidFill>
                  <a:srgbClr val="0A2240"/>
                </a:solidFill>
                <a:latin typeface="Outfit Light" pitchFamily="2" charset="0"/>
                <a:ea typeface="Century Gothic"/>
                <a:cs typeface="Century Gothic"/>
                <a:sym typeface="Century Gothic"/>
              </a:rPr>
              <a:t>.</a:t>
            </a:r>
            <a:endParaRPr lang="it-IT" sz="2133">
              <a:solidFill>
                <a:srgbClr val="0A2240"/>
              </a:solidFill>
              <a:latin typeface="Outfit Light" pitchFamily="2" charset="0"/>
            </a:endParaRPr>
          </a:p>
        </p:txBody>
      </p:sp>
      <p:sp>
        <p:nvSpPr>
          <p:cNvPr id="2" name="Segnaposto testo 14">
            <a:extLst>
              <a:ext uri="{FF2B5EF4-FFF2-40B4-BE49-F238E27FC236}">
                <a16:creationId xmlns:a16="http://schemas.microsoft.com/office/drawing/2014/main" id="{0D4F4FC1-EF1C-6A38-91C9-6AF879A037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293704-1CF5-BE33-D4D1-A1C9324A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939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Main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10BE68C4-F167-DF66-F586-40E29ED13834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B6E14E-A3F5-977A-6326-8C82E6161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66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3341C43-97C6-F8A4-CE99-2A0C0F5E4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918A5CB-0BB0-0D71-1306-888C5C4546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2004" y="2139686"/>
            <a:ext cx="827993" cy="626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733" b="0" i="0">
                <a:solidFill>
                  <a:schemeClr val="tx1"/>
                </a:solidFill>
                <a:latin typeface="Outfit Light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E1C8E4-9BBF-D519-4260-FFCB5FA7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844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har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" name="Segnaposto grafico 3">
            <a:extLst>
              <a:ext uri="{FF2B5EF4-FFF2-40B4-BE49-F238E27FC236}">
                <a16:creationId xmlns:a16="http://schemas.microsoft.com/office/drawing/2014/main" id="{7FFA047A-7983-EAFA-1AE6-DD81B76C1BE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588139" y="1533525"/>
            <a:ext cx="5433484" cy="379095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5" y="1109599"/>
            <a:ext cx="3047443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3047443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501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abl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5" name="Segnaposto testo 14">
            <a:extLst>
              <a:ext uri="{FF2B5EF4-FFF2-40B4-BE49-F238E27FC236}">
                <a16:creationId xmlns:a16="http://schemas.microsoft.com/office/drawing/2014/main" id="{5CB2D39A-B32E-607F-1F1E-BB56CC688A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93054B25-DDB2-12F4-BE8B-E2BD7E1A3B6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6686" y="1109599"/>
            <a:ext cx="2973325" cy="4889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947DADD3-4315-2019-756D-E8656BD6F4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685" y="1803173"/>
            <a:ext cx="2973327" cy="24678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endParaRPr lang="it-IT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B6DA65A-8D4A-7A0D-BA6B-E0357034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3" name="Segnaposto tabella 2">
            <a:extLst>
              <a:ext uri="{FF2B5EF4-FFF2-40B4-BE49-F238E27FC236}">
                <a16:creationId xmlns:a16="http://schemas.microsoft.com/office/drawing/2014/main" id="{D3D187F8-D285-91B5-6A7A-4A4BF5E68956}"/>
              </a:ext>
            </a:extLst>
          </p:cNvPr>
          <p:cNvSpPr>
            <a:spLocks noGrp="1"/>
          </p:cNvSpPr>
          <p:nvPr>
            <p:ph type="tbl" sz="quarter" idx="20"/>
          </p:nvPr>
        </p:nvSpPr>
        <p:spPr>
          <a:xfrm>
            <a:off x="4355041" y="1109133"/>
            <a:ext cx="7216368" cy="468915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961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47" name="Date Placeholder 3">
            <a:extLst>
              <a:ext uri="{FF2B5EF4-FFF2-40B4-BE49-F238E27FC236}">
                <a16:creationId xmlns:a16="http://schemas.microsoft.com/office/drawing/2014/main" id="{D25547F4-9315-25D2-3149-CA3D686ED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476671B9-6AED-52D1-C63E-7B566E04FFA8}"/>
              </a:ext>
            </a:extLst>
          </p:cNvPr>
          <p:cNvCxnSpPr>
            <a:cxnSpLocks/>
          </p:cNvCxnSpPr>
          <p:nvPr userDrawn="1"/>
        </p:nvCxnSpPr>
        <p:spPr>
          <a:xfrm>
            <a:off x="488692" y="3429000"/>
            <a:ext cx="11214616" cy="0"/>
          </a:xfrm>
          <a:prstGeom prst="line">
            <a:avLst/>
          </a:prstGeom>
          <a:ln w="28575">
            <a:solidFill>
              <a:srgbClr val="E3E0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e 9">
            <a:extLst>
              <a:ext uri="{FF2B5EF4-FFF2-40B4-BE49-F238E27FC236}">
                <a16:creationId xmlns:a16="http://schemas.microsoft.com/office/drawing/2014/main" id="{4FAFDEE5-BC6A-5154-1144-56620018569C}"/>
              </a:ext>
            </a:extLst>
          </p:cNvPr>
          <p:cNvSpPr/>
          <p:nvPr userDrawn="1"/>
        </p:nvSpPr>
        <p:spPr>
          <a:xfrm>
            <a:off x="1129533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DC4DFB29-776A-CC77-DA5C-66D3297FF9D9}"/>
              </a:ext>
            </a:extLst>
          </p:cNvPr>
          <p:cNvSpPr/>
          <p:nvPr userDrawn="1"/>
        </p:nvSpPr>
        <p:spPr>
          <a:xfrm>
            <a:off x="3217587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39EF29A3-8AA7-51F2-DFAE-B16B6AD94D89}"/>
              </a:ext>
            </a:extLst>
          </p:cNvPr>
          <p:cNvSpPr/>
          <p:nvPr userDrawn="1"/>
        </p:nvSpPr>
        <p:spPr>
          <a:xfrm>
            <a:off x="5608962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C0E6B2-98F0-4DAC-791F-CE9C3C3627F0}"/>
              </a:ext>
            </a:extLst>
          </p:cNvPr>
          <p:cNvSpPr/>
          <p:nvPr userDrawn="1"/>
        </p:nvSpPr>
        <p:spPr>
          <a:xfrm>
            <a:off x="7993175" y="3277342"/>
            <a:ext cx="303319" cy="303319"/>
          </a:xfrm>
          <a:prstGeom prst="ellipse">
            <a:avLst/>
          </a:prstGeom>
          <a:solidFill>
            <a:srgbClr val="DD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2" name="Segnaposto testo 14">
            <a:extLst>
              <a:ext uri="{FF2B5EF4-FFF2-40B4-BE49-F238E27FC236}">
                <a16:creationId xmlns:a16="http://schemas.microsoft.com/office/drawing/2014/main" id="{D6844BA9-BB91-79AC-C532-B193EC5F3B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AA8CB28F-E0B6-05CA-DA99-90596B857FA7}"/>
              </a:ext>
            </a:extLst>
          </p:cNvPr>
          <p:cNvCxnSpPr>
            <a:cxnSpLocks/>
          </p:cNvCxnSpPr>
          <p:nvPr userDrawn="1"/>
        </p:nvCxnSpPr>
        <p:spPr>
          <a:xfrm flipV="1">
            <a:off x="545622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36E04C02-7448-8C9B-C8B6-67DA621907B9}"/>
              </a:ext>
            </a:extLst>
          </p:cNvPr>
          <p:cNvCxnSpPr>
            <a:cxnSpLocks/>
          </p:cNvCxnSpPr>
          <p:nvPr userDrawn="1"/>
        </p:nvCxnSpPr>
        <p:spPr>
          <a:xfrm flipV="1">
            <a:off x="5029569" y="3419018"/>
            <a:ext cx="722023" cy="2191697"/>
          </a:xfrm>
          <a:prstGeom prst="line">
            <a:avLst/>
          </a:prstGeom>
          <a:ln>
            <a:solidFill>
              <a:srgbClr val="C9C4B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38920739-EB0E-0D70-6BF6-EFE0601EB276}"/>
              </a:ext>
            </a:extLst>
          </p:cNvPr>
          <p:cNvCxnSpPr>
            <a:cxnSpLocks/>
          </p:cNvCxnSpPr>
          <p:nvPr userDrawn="1"/>
        </p:nvCxnSpPr>
        <p:spPr>
          <a:xfrm flipV="1">
            <a:off x="3362086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BBCEC48F-8FA7-052D-73D2-780214180547}"/>
              </a:ext>
            </a:extLst>
          </p:cNvPr>
          <p:cNvCxnSpPr>
            <a:cxnSpLocks/>
          </p:cNvCxnSpPr>
          <p:nvPr userDrawn="1"/>
        </p:nvCxnSpPr>
        <p:spPr>
          <a:xfrm flipV="1">
            <a:off x="8131287" y="1238005"/>
            <a:ext cx="722023" cy="2191697"/>
          </a:xfrm>
          <a:prstGeom prst="line">
            <a:avLst/>
          </a:prstGeom>
          <a:ln>
            <a:solidFill>
              <a:srgbClr val="DD052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D6926513-1E51-D9B4-69FD-11CDF992892C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 rot="17260746">
            <a:off x="-89346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2021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BC77C771-349C-0638-E00C-0A5AE9CD2E5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 rot="17260746">
            <a:off x="4381055" y="4974623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2023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65D74AB5-913E-AC16-3A9F-23B53D2E43A5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 rot="17260746">
            <a:off x="3148308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2022</a:t>
            </a:r>
          </a:p>
        </p:txBody>
      </p:sp>
      <p:sp>
        <p:nvSpPr>
          <p:cNvPr id="54" name="Text Placeholder 3">
            <a:extLst>
              <a:ext uri="{FF2B5EF4-FFF2-40B4-BE49-F238E27FC236}">
                <a16:creationId xmlns:a16="http://schemas.microsoft.com/office/drawing/2014/main" id="{10F766C5-6877-F589-1060-B0BF90DA3BF6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 rot="17260746">
            <a:off x="7923443" y="1425396"/>
            <a:ext cx="1128979" cy="40418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33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2024</a:t>
            </a: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FC11BFD-B061-7E42-7B0A-D1BDC690E61F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526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6" name="Segnaposto testo 27">
            <a:extLst>
              <a:ext uri="{FF2B5EF4-FFF2-40B4-BE49-F238E27FC236}">
                <a16:creationId xmlns:a16="http://schemas.microsoft.com/office/drawing/2014/main" id="{A3197469-C602-444B-9DDB-0C711D189FB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26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B26F5C20-3181-0E6F-DB64-C84A046D01DA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5323070" y="505109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8" name="Segnaposto testo 27">
            <a:extLst>
              <a:ext uri="{FF2B5EF4-FFF2-40B4-BE49-F238E27FC236}">
                <a16:creationId xmlns:a16="http://schemas.microsoft.com/office/drawing/2014/main" id="{54E78EE5-FB97-DF9D-7F05-B6A113BC907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23070" y="447560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6BD23A82-8199-D668-7245-02FE93D4131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4036137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27">
            <a:extLst>
              <a:ext uri="{FF2B5EF4-FFF2-40B4-BE49-F238E27FC236}">
                <a16:creationId xmlns:a16="http://schemas.microsoft.com/office/drawing/2014/main" id="{A1C248FF-3EE6-C88E-B79B-125BBA3E71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36137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1" name="Text Placeholder 3">
            <a:extLst>
              <a:ext uri="{FF2B5EF4-FFF2-40B4-BE49-F238E27FC236}">
                <a16:creationId xmlns:a16="http://schemas.microsoft.com/office/drawing/2014/main" id="{9A56617F-E829-8C94-F097-A008B6086601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8818110" y="1677973"/>
            <a:ext cx="3408167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2" name="Segnaposto testo 27">
            <a:extLst>
              <a:ext uri="{FF2B5EF4-FFF2-40B4-BE49-F238E27FC236}">
                <a16:creationId xmlns:a16="http://schemas.microsoft.com/office/drawing/2014/main" id="{9E9E7344-C9D6-A4F2-0F9E-12E4387CF5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18110" y="1102486"/>
            <a:ext cx="2258484" cy="5256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EAC7DA5C-43AD-A9D5-6B1C-D0D63F7F37BD}"/>
              </a:ext>
            </a:extLst>
          </p:cNvPr>
          <p:cNvSpPr/>
          <p:nvPr userDrawn="1"/>
        </p:nvSpPr>
        <p:spPr>
          <a:xfrm>
            <a:off x="10228375" y="3277342"/>
            <a:ext cx="303319" cy="303319"/>
          </a:xfrm>
          <a:prstGeom prst="ellipse">
            <a:avLst/>
          </a:prstGeom>
          <a:solidFill>
            <a:srgbClr val="C9C4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541052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melin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5E3C15E9-D970-C340-FE63-AB673E5C9B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CDDA66-508F-D752-F90C-67BDDDF3AD7B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Parallelogramma 1">
            <a:extLst>
              <a:ext uri="{FF2B5EF4-FFF2-40B4-BE49-F238E27FC236}">
                <a16:creationId xmlns:a16="http://schemas.microsoft.com/office/drawing/2014/main" id="{B4051298-C647-7D53-9BBF-4A5D425CFB3F}"/>
              </a:ext>
            </a:extLst>
          </p:cNvPr>
          <p:cNvSpPr/>
          <p:nvPr userDrawn="1"/>
        </p:nvSpPr>
        <p:spPr>
          <a:xfrm>
            <a:off x="541193" y="3113444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7" name="Parallelogramma 6">
            <a:extLst>
              <a:ext uri="{FF2B5EF4-FFF2-40B4-BE49-F238E27FC236}">
                <a16:creationId xmlns:a16="http://schemas.microsoft.com/office/drawing/2014/main" id="{766E8B4D-9038-EC43-E307-BB08FE5A765C}"/>
              </a:ext>
            </a:extLst>
          </p:cNvPr>
          <p:cNvSpPr/>
          <p:nvPr userDrawn="1"/>
        </p:nvSpPr>
        <p:spPr>
          <a:xfrm>
            <a:off x="146615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1" name="Parallelogramma 10">
            <a:extLst>
              <a:ext uri="{FF2B5EF4-FFF2-40B4-BE49-F238E27FC236}">
                <a16:creationId xmlns:a16="http://schemas.microsoft.com/office/drawing/2014/main" id="{83970A8E-8C31-391E-638A-104D953A07AC}"/>
              </a:ext>
            </a:extLst>
          </p:cNvPr>
          <p:cNvSpPr/>
          <p:nvPr userDrawn="1"/>
        </p:nvSpPr>
        <p:spPr>
          <a:xfrm>
            <a:off x="2391121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2" name="Parallelogramma 11">
            <a:extLst>
              <a:ext uri="{FF2B5EF4-FFF2-40B4-BE49-F238E27FC236}">
                <a16:creationId xmlns:a16="http://schemas.microsoft.com/office/drawing/2014/main" id="{1357FD92-6C3B-503E-738E-77C2AAF2F4DC}"/>
              </a:ext>
            </a:extLst>
          </p:cNvPr>
          <p:cNvSpPr/>
          <p:nvPr userDrawn="1"/>
        </p:nvSpPr>
        <p:spPr>
          <a:xfrm>
            <a:off x="331608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3" name="Parallelogramma 12">
            <a:extLst>
              <a:ext uri="{FF2B5EF4-FFF2-40B4-BE49-F238E27FC236}">
                <a16:creationId xmlns:a16="http://schemas.microsoft.com/office/drawing/2014/main" id="{7DD1C904-8360-4C6D-D231-64FBD2E53ED7}"/>
              </a:ext>
            </a:extLst>
          </p:cNvPr>
          <p:cNvSpPr/>
          <p:nvPr userDrawn="1"/>
        </p:nvSpPr>
        <p:spPr>
          <a:xfrm>
            <a:off x="424104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4" name="Parallelogramma 13">
            <a:extLst>
              <a:ext uri="{FF2B5EF4-FFF2-40B4-BE49-F238E27FC236}">
                <a16:creationId xmlns:a16="http://schemas.microsoft.com/office/drawing/2014/main" id="{1609BB11-D64E-7D51-80A4-3E7CFE47E7B8}"/>
              </a:ext>
            </a:extLst>
          </p:cNvPr>
          <p:cNvSpPr/>
          <p:nvPr userDrawn="1"/>
        </p:nvSpPr>
        <p:spPr>
          <a:xfrm>
            <a:off x="516601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0600DC8D-4F3D-7CB5-AE00-2CAB42525E7D}"/>
              </a:ext>
            </a:extLst>
          </p:cNvPr>
          <p:cNvSpPr/>
          <p:nvPr userDrawn="1"/>
        </p:nvSpPr>
        <p:spPr>
          <a:xfrm>
            <a:off x="609097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6" name="Parallelogramma 15">
            <a:extLst>
              <a:ext uri="{FF2B5EF4-FFF2-40B4-BE49-F238E27FC236}">
                <a16:creationId xmlns:a16="http://schemas.microsoft.com/office/drawing/2014/main" id="{B3783005-B88F-ABA7-ED56-CF707D938D52}"/>
              </a:ext>
            </a:extLst>
          </p:cNvPr>
          <p:cNvSpPr/>
          <p:nvPr userDrawn="1"/>
        </p:nvSpPr>
        <p:spPr>
          <a:xfrm>
            <a:off x="7015939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7" name="Parallelogramma 16">
            <a:extLst>
              <a:ext uri="{FF2B5EF4-FFF2-40B4-BE49-F238E27FC236}">
                <a16:creationId xmlns:a16="http://schemas.microsoft.com/office/drawing/2014/main" id="{8283CD7B-5627-99AF-FFB8-582884671962}"/>
              </a:ext>
            </a:extLst>
          </p:cNvPr>
          <p:cNvSpPr/>
          <p:nvPr userDrawn="1"/>
        </p:nvSpPr>
        <p:spPr>
          <a:xfrm>
            <a:off x="7940903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8" name="Parallelogramma 17">
            <a:extLst>
              <a:ext uri="{FF2B5EF4-FFF2-40B4-BE49-F238E27FC236}">
                <a16:creationId xmlns:a16="http://schemas.microsoft.com/office/drawing/2014/main" id="{741DC765-CCE8-FBAC-8EE6-CAD312B02D0C}"/>
              </a:ext>
            </a:extLst>
          </p:cNvPr>
          <p:cNvSpPr/>
          <p:nvPr userDrawn="1"/>
        </p:nvSpPr>
        <p:spPr>
          <a:xfrm>
            <a:off x="8865867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9" name="Parallelogramma 18">
            <a:extLst>
              <a:ext uri="{FF2B5EF4-FFF2-40B4-BE49-F238E27FC236}">
                <a16:creationId xmlns:a16="http://schemas.microsoft.com/office/drawing/2014/main" id="{25936BAF-8793-E778-7BFF-8C131A925F28}"/>
              </a:ext>
            </a:extLst>
          </p:cNvPr>
          <p:cNvSpPr/>
          <p:nvPr userDrawn="1"/>
        </p:nvSpPr>
        <p:spPr>
          <a:xfrm>
            <a:off x="9790830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0A22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0" name="Parallelogramma 19">
            <a:extLst>
              <a:ext uri="{FF2B5EF4-FFF2-40B4-BE49-F238E27FC236}">
                <a16:creationId xmlns:a16="http://schemas.microsoft.com/office/drawing/2014/main" id="{7129C066-A9B8-03B7-6D3F-F39CFC35BA3A}"/>
              </a:ext>
            </a:extLst>
          </p:cNvPr>
          <p:cNvSpPr/>
          <p:nvPr userDrawn="1"/>
        </p:nvSpPr>
        <p:spPr>
          <a:xfrm>
            <a:off x="10715795" y="3119997"/>
            <a:ext cx="924844" cy="413371"/>
          </a:xfrm>
          <a:prstGeom prst="parallelogram">
            <a:avLst>
              <a:gd name="adj" fmla="val 33485"/>
            </a:avLst>
          </a:prstGeom>
          <a:solidFill>
            <a:srgbClr val="E3E0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102" name="Text Placeholder 3">
            <a:extLst>
              <a:ext uri="{FF2B5EF4-FFF2-40B4-BE49-F238E27FC236}">
                <a16:creationId xmlns:a16="http://schemas.microsoft.com/office/drawing/2014/main" id="{FE00EFAD-965D-835B-B455-88FCE4C137B2}"/>
              </a:ext>
            </a:extLst>
          </p:cNvPr>
          <p:cNvSpPr>
            <a:spLocks noGrp="1"/>
          </p:cNvSpPr>
          <p:nvPr>
            <p:ph type="body" sz="half" idx="26" hasCustomPrompt="1"/>
          </p:nvPr>
        </p:nvSpPr>
        <p:spPr>
          <a:xfrm>
            <a:off x="54119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JAN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6229FD4-C5B4-3597-C38F-440F6646DC8D}"/>
              </a:ext>
            </a:extLst>
          </p:cNvPr>
          <p:cNvSpPr>
            <a:spLocks noGrp="1"/>
          </p:cNvSpPr>
          <p:nvPr>
            <p:ph type="body" sz="half" idx="29" hasCustomPrompt="1"/>
          </p:nvPr>
        </p:nvSpPr>
        <p:spPr>
          <a:xfrm>
            <a:off x="1465753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FEB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65CA82CC-83D2-5992-CC6F-83ABB7CEA829}"/>
              </a:ext>
            </a:extLst>
          </p:cNvPr>
          <p:cNvSpPr>
            <a:spLocks noGrp="1"/>
          </p:cNvSpPr>
          <p:nvPr>
            <p:ph type="body" sz="half" idx="30" hasCustomPrompt="1"/>
          </p:nvPr>
        </p:nvSpPr>
        <p:spPr>
          <a:xfrm>
            <a:off x="239585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MAR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71D22EE-E036-F714-73C1-D18C7D91373C}"/>
              </a:ext>
            </a:extLst>
          </p:cNvPr>
          <p:cNvSpPr>
            <a:spLocks noGrp="1"/>
          </p:cNvSpPr>
          <p:nvPr>
            <p:ph type="body" sz="half" idx="31" hasCustomPrompt="1"/>
          </p:nvPr>
        </p:nvSpPr>
        <p:spPr>
          <a:xfrm>
            <a:off x="3320414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APR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6C885BD6-AA1E-7AAE-7E89-A5816EE0A21C}"/>
              </a:ext>
            </a:extLst>
          </p:cNvPr>
          <p:cNvSpPr>
            <a:spLocks noGrp="1"/>
          </p:cNvSpPr>
          <p:nvPr>
            <p:ph type="body" sz="half" idx="32" hasCustomPrompt="1"/>
          </p:nvPr>
        </p:nvSpPr>
        <p:spPr>
          <a:xfrm>
            <a:off x="424312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MAY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E356C5F8-3EDC-7D62-7C83-4828662C7472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5167687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JUN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5716830-5898-129B-BC9C-4521CE5ECCC9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609778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JUL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AFBC55E-EE38-7F34-F004-12F0B20DC95F}"/>
              </a:ext>
            </a:extLst>
          </p:cNvPr>
          <p:cNvSpPr>
            <a:spLocks noGrp="1"/>
          </p:cNvSpPr>
          <p:nvPr>
            <p:ph type="body" sz="half" idx="35" hasCustomPrompt="1"/>
          </p:nvPr>
        </p:nvSpPr>
        <p:spPr>
          <a:xfrm>
            <a:off x="7022349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AUG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79FADE5-4792-4947-A7DD-239973D33DEE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7952450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SEP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C8DE414-2C40-98A3-263C-5574ACDFF9B5}"/>
              </a:ext>
            </a:extLst>
          </p:cNvPr>
          <p:cNvSpPr>
            <a:spLocks noGrp="1"/>
          </p:cNvSpPr>
          <p:nvPr>
            <p:ph type="body" sz="half" idx="37" hasCustomPrompt="1"/>
          </p:nvPr>
        </p:nvSpPr>
        <p:spPr>
          <a:xfrm>
            <a:off x="8877010" y="3140317"/>
            <a:ext cx="924844" cy="41337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OCT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BAF1D84-E700-6C87-F32F-E5C358EB2FE5}"/>
              </a:ext>
            </a:extLst>
          </p:cNvPr>
          <p:cNvSpPr>
            <a:spLocks noGrp="1"/>
          </p:cNvSpPr>
          <p:nvPr>
            <p:ph type="body" sz="half" idx="38" hasCustomPrompt="1"/>
          </p:nvPr>
        </p:nvSpPr>
        <p:spPr>
          <a:xfrm>
            <a:off x="980711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NOV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D6A0999-A056-C816-43CB-80AC96F36344}"/>
              </a:ext>
            </a:extLst>
          </p:cNvPr>
          <p:cNvSpPr>
            <a:spLocks noGrp="1"/>
          </p:cNvSpPr>
          <p:nvPr>
            <p:ph type="body" sz="half" idx="39" hasCustomPrompt="1"/>
          </p:nvPr>
        </p:nvSpPr>
        <p:spPr>
          <a:xfrm>
            <a:off x="10731671" y="3140317"/>
            <a:ext cx="924844" cy="4133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DEC</a:t>
            </a:r>
          </a:p>
        </p:txBody>
      </p:sp>
      <p:sp>
        <p:nvSpPr>
          <p:cNvPr id="53" name="Segnaposto testo 14">
            <a:extLst>
              <a:ext uri="{FF2B5EF4-FFF2-40B4-BE49-F238E27FC236}">
                <a16:creationId xmlns:a16="http://schemas.microsoft.com/office/drawing/2014/main" id="{BEA2F0B8-2248-E22A-F759-8D7D83840D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E165AF8D-60A6-6CD4-F916-3BA129E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8654421-50C0-3C33-FB03-5708BEE00971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9613526" y="1802193"/>
            <a:ext cx="2247941" cy="6975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5" name="Segnaposto testo 3">
            <a:extLst>
              <a:ext uri="{FF2B5EF4-FFF2-40B4-BE49-F238E27FC236}">
                <a16:creationId xmlns:a16="http://schemas.microsoft.com/office/drawing/2014/main" id="{74F0C3F6-E909-E97D-F079-0625A84D2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13859" y="130435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" pitchFamily="2" charset="0"/>
              </a:defRPr>
            </a:lvl1pPr>
          </a:lstStyle>
          <a:p>
            <a:pPr lvl="0"/>
            <a:r>
              <a:rPr lang="it-IT"/>
              <a:t>Title</a:t>
            </a:r>
          </a:p>
        </p:txBody>
      </p:sp>
      <p:sp>
        <p:nvSpPr>
          <p:cNvPr id="39" name="Segnaposto testo 13">
            <a:extLst>
              <a:ext uri="{FF2B5EF4-FFF2-40B4-BE49-F238E27FC236}">
                <a16:creationId xmlns:a16="http://schemas.microsoft.com/office/drawing/2014/main" id="{73DE76DA-7EE9-FD99-884A-3448CCC9A5D5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476827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40" name="Segnaposto testo 14">
            <a:extLst>
              <a:ext uri="{FF2B5EF4-FFF2-40B4-BE49-F238E27FC236}">
                <a16:creationId xmlns:a16="http://schemas.microsoft.com/office/drawing/2014/main" id="{65AAC087-0524-7158-2DEA-24AF753069C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4083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7" name="Segnaposto testo 13">
            <a:extLst>
              <a:ext uri="{FF2B5EF4-FFF2-40B4-BE49-F238E27FC236}">
                <a16:creationId xmlns:a16="http://schemas.microsoft.com/office/drawing/2014/main" id="{7B68FBFC-C6A1-98BF-CDEC-C1E03D0B5CE1}"/>
              </a:ext>
            </a:extLst>
          </p:cNvPr>
          <p:cNvSpPr>
            <a:spLocks noGrp="1"/>
          </p:cNvSpPr>
          <p:nvPr>
            <p:ph type="body" sz="half" idx="44" hasCustomPrompt="1"/>
          </p:nvPr>
        </p:nvSpPr>
        <p:spPr>
          <a:xfrm>
            <a:off x="4043662" y="1791592"/>
            <a:ext cx="2247941" cy="6975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58" name="Segnaposto testo 14">
            <a:extLst>
              <a:ext uri="{FF2B5EF4-FFF2-40B4-BE49-F238E27FC236}">
                <a16:creationId xmlns:a16="http://schemas.microsoft.com/office/drawing/2014/main" id="{152BB012-0EA0-EB7A-DB0D-DDA74E3747D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43995" y="1357356"/>
            <a:ext cx="2247941" cy="4133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59" name="Segnaposto testo 13">
            <a:extLst>
              <a:ext uri="{FF2B5EF4-FFF2-40B4-BE49-F238E27FC236}">
                <a16:creationId xmlns:a16="http://schemas.microsoft.com/office/drawing/2014/main" id="{606AD7FC-68EE-B942-C90C-C23CE9C0D99C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6032138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0" name="Segnaposto testo 14">
            <a:extLst>
              <a:ext uri="{FF2B5EF4-FFF2-40B4-BE49-F238E27FC236}">
                <a16:creationId xmlns:a16="http://schemas.microsoft.com/office/drawing/2014/main" id="{FA1918D0-BD96-D773-8333-4ACA976188E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029394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  <p:sp>
        <p:nvSpPr>
          <p:cNvPr id="61" name="Segnaposto testo 13">
            <a:extLst>
              <a:ext uri="{FF2B5EF4-FFF2-40B4-BE49-F238E27FC236}">
                <a16:creationId xmlns:a16="http://schemas.microsoft.com/office/drawing/2014/main" id="{FF605DD6-5F2C-6779-957D-487C216FC9F1}"/>
              </a:ext>
            </a:extLst>
          </p:cNvPr>
          <p:cNvSpPr>
            <a:spLocks noGrp="1"/>
          </p:cNvSpPr>
          <p:nvPr>
            <p:ph type="body" sz="half" idx="52" hasCustomPrompt="1"/>
          </p:nvPr>
        </p:nvSpPr>
        <p:spPr>
          <a:xfrm>
            <a:off x="9774552" y="3680041"/>
            <a:ext cx="2247941" cy="69755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0" i="0">
                <a:latin typeface="Outfit" pitchFamily="2" charset="0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Fare clic per inserire testo</a:t>
            </a:r>
          </a:p>
        </p:txBody>
      </p:sp>
      <p:sp>
        <p:nvSpPr>
          <p:cNvPr id="62" name="Segnaposto testo 14">
            <a:extLst>
              <a:ext uri="{FF2B5EF4-FFF2-40B4-BE49-F238E27FC236}">
                <a16:creationId xmlns:a16="http://schemas.microsoft.com/office/drawing/2014/main" id="{6C7CEC63-E78B-1947-09AB-4C5832BBB87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71808" y="4439400"/>
            <a:ext cx="2247941" cy="484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 b="0" i="0">
                <a:latin typeface="Outfit Medium" pitchFamily="2" charset="0"/>
              </a:defRPr>
            </a:lvl1pPr>
          </a:lstStyle>
          <a:p>
            <a:r>
              <a:rPr lang="it-IT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4992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6CB3230-FD5D-7FCD-9A10-8736E719C623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347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roduct features - Ambient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immagine 19">
            <a:extLst>
              <a:ext uri="{FF2B5EF4-FFF2-40B4-BE49-F238E27FC236}">
                <a16:creationId xmlns:a16="http://schemas.microsoft.com/office/drawing/2014/main" id="{7DBDACAE-C190-6642-AC62-FD2EBF0D95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7246871" cy="6858000"/>
          </a:xfrm>
          <a:custGeom>
            <a:avLst/>
            <a:gdLst>
              <a:gd name="connsiteX0" fmla="*/ 0 w 5435153"/>
              <a:gd name="connsiteY0" fmla="*/ 0 h 5143500"/>
              <a:gd name="connsiteX1" fmla="*/ 5435153 w 5435153"/>
              <a:gd name="connsiteY1" fmla="*/ 0 h 5143500"/>
              <a:gd name="connsiteX2" fmla="*/ 3770871 w 5435153"/>
              <a:gd name="connsiteY2" fmla="*/ 5143500 h 5143500"/>
              <a:gd name="connsiteX3" fmla="*/ 0 w 5435153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153" h="5143500">
                <a:moveTo>
                  <a:pt x="0" y="0"/>
                </a:moveTo>
                <a:lnTo>
                  <a:pt x="5435153" y="0"/>
                </a:lnTo>
                <a:lnTo>
                  <a:pt x="3770871" y="5143500"/>
                </a:ln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3D71F05-8A6A-BF41-664E-40208F9CC516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FEDAB5-1DE7-FC09-8943-DCE822CE7FCC}"/>
              </a:ext>
            </a:extLst>
          </p:cNvPr>
          <p:cNvSpPr txBox="1"/>
          <p:nvPr userDrawn="1"/>
        </p:nvSpPr>
        <p:spPr>
          <a:xfrm>
            <a:off x="4015410" y="-70236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C5D9867-877B-0800-7C03-93DF2D46FE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50274EF-10C6-7EE6-AFD7-87944CE4CE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58297" y="2465434"/>
            <a:ext cx="3112583" cy="628316"/>
          </a:xfrm>
          <a:prstGeom prst="rect">
            <a:avLst/>
          </a:prstGeom>
        </p:spPr>
      </p:pic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BBE49DD6-3C66-D9A8-D1E6-98473B2FB7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3243" y="2500264"/>
            <a:ext cx="3545416" cy="6283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0" i="0">
                <a:solidFill>
                  <a:schemeClr val="bg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PRODUCT</a:t>
            </a:r>
          </a:p>
        </p:txBody>
      </p:sp>
      <p:pic>
        <p:nvPicPr>
          <p:cNvPr id="5" name="Immagine 4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964AC29B-963C-D94D-274E-058A08B2C3A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445433" y="4973350"/>
            <a:ext cx="306305" cy="626533"/>
          </a:xfrm>
          <a:prstGeom prst="rect">
            <a:avLst/>
          </a:prstGeom>
        </p:spPr>
      </p:pic>
      <p:pic>
        <p:nvPicPr>
          <p:cNvPr id="10" name="Immagine 9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6013152C-5AB8-7A45-1CB7-36B2DB13426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848669" y="3720283"/>
            <a:ext cx="306305" cy="626533"/>
          </a:xfrm>
          <a:prstGeom prst="rect">
            <a:avLst/>
          </a:prstGeom>
        </p:spPr>
      </p:pic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A9C9CC95-1524-589F-7602-BB7A8579E8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54973" y="376425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1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ABC11056-C24D-AA1B-4974-9763D7358A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54973" y="4030542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DD3B4529-6291-428A-B23B-0D95C7756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1737" y="5035114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 b="0" i="0">
                <a:solidFill>
                  <a:schemeClr val="tx1"/>
                </a:solidFill>
                <a:latin typeface="Outfit Medium" pitchFamily="2" charset="0"/>
              </a:defRPr>
            </a:lvl1pPr>
          </a:lstStyle>
          <a:p>
            <a:pPr lvl="0"/>
            <a:r>
              <a:rPr lang="it-IT"/>
              <a:t>FEATURE 2</a:t>
            </a:r>
          </a:p>
        </p:txBody>
      </p:sp>
      <p:sp>
        <p:nvSpPr>
          <p:cNvPr id="16" name="Segnaposto testo 14">
            <a:extLst>
              <a:ext uri="{FF2B5EF4-FFF2-40B4-BE49-F238E27FC236}">
                <a16:creationId xmlns:a16="http://schemas.microsoft.com/office/drawing/2014/main" id="{61467B77-0944-97BA-11DE-207A2A2CE98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51737" y="5301403"/>
            <a:ext cx="3545416" cy="25375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 err="1"/>
              <a:t>Additional</a:t>
            </a:r>
            <a:r>
              <a:rPr lang="it-IT"/>
              <a:t> information</a:t>
            </a:r>
          </a:p>
        </p:txBody>
      </p:sp>
      <p:sp>
        <p:nvSpPr>
          <p:cNvPr id="13" name="Segnaposto testo 14">
            <a:extLst>
              <a:ext uri="{FF2B5EF4-FFF2-40B4-BE49-F238E27FC236}">
                <a16:creationId xmlns:a16="http://schemas.microsoft.com/office/drawing/2014/main" id="{3796A917-4CA7-DF67-B3EA-A8DFA484DE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EE659D9-AC02-6F5E-8660-B4EA86D8C5C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45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35AA08-7AD2-E5AB-32BC-E46B607272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2" y="2096169"/>
            <a:ext cx="7526437" cy="133283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0" y="4318277"/>
            <a:ext cx="7526437" cy="8245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sp>
        <p:nvSpPr>
          <p:cNvPr id="14" name="Segnaposto testo 14">
            <a:extLst>
              <a:ext uri="{FF2B5EF4-FFF2-40B4-BE49-F238E27FC236}">
                <a16:creationId xmlns:a16="http://schemas.microsoft.com/office/drawing/2014/main" id="{A11644E3-DBC0-968C-28D7-E0D8557F748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A3EF1B45-DC41-D587-49CC-8657EE92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323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Quote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8F1C6D3-28B6-5DFE-F647-DA8B9FEEFF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1F164B-255C-B5DD-AF34-9FE00A6F36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8087" y="4600629"/>
            <a:ext cx="5547024" cy="5220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667" b="0" i="0">
                <a:solidFill>
                  <a:srgbClr val="0A2240"/>
                </a:solidFill>
                <a:latin typeface="Outfit Medium" pitchFamily="2" charset="0"/>
              </a:defRPr>
            </a:lvl1pPr>
          </a:lstStyle>
          <a:p>
            <a:r>
              <a:rPr lang="it-IT" err="1"/>
              <a:t>Author’s</a:t>
            </a:r>
            <a:r>
              <a:rPr lang="it-IT"/>
              <a:t> name</a:t>
            </a:r>
            <a:endParaRPr lang="en-US"/>
          </a:p>
        </p:txBody>
      </p:sp>
      <p:pic>
        <p:nvPicPr>
          <p:cNvPr id="11" name="Immagine 10" descr="Immagine che contiene schermata, Policromia, rosso, Carminio&#10;&#10;Descrizione generata automaticamente">
            <a:extLst>
              <a:ext uri="{FF2B5EF4-FFF2-40B4-BE49-F238E27FC236}">
                <a16:creationId xmlns:a16="http://schemas.microsoft.com/office/drawing/2014/main" id="{F91AB426-E819-6F5A-5F60-AB1D792B0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4133" y="4496131"/>
            <a:ext cx="306305" cy="626533"/>
          </a:xfrm>
          <a:prstGeom prst="rect">
            <a:avLst/>
          </a:prstGeom>
        </p:spPr>
      </p:pic>
      <p:sp>
        <p:nvSpPr>
          <p:cNvPr id="14" name="Segnaposto immagine 13">
            <a:extLst>
              <a:ext uri="{FF2B5EF4-FFF2-40B4-BE49-F238E27FC236}">
                <a16:creationId xmlns:a16="http://schemas.microsoft.com/office/drawing/2014/main" id="{B56CF04A-904B-5AF0-0099-2BBC1F53F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6287365" cy="5696263"/>
          </a:xfrm>
          <a:custGeom>
            <a:avLst/>
            <a:gdLst>
              <a:gd name="connsiteX0" fmla="*/ 0 w 4715524"/>
              <a:gd name="connsiteY0" fmla="*/ 0 h 4272197"/>
              <a:gd name="connsiteX1" fmla="*/ 4715524 w 4715524"/>
              <a:gd name="connsiteY1" fmla="*/ 0 h 4272197"/>
              <a:gd name="connsiteX2" fmla="*/ 3336245 w 4715524"/>
              <a:gd name="connsiteY2" fmla="*/ 4272197 h 4272197"/>
              <a:gd name="connsiteX3" fmla="*/ 0 w 4715524"/>
              <a:gd name="connsiteY3" fmla="*/ 4272197 h 427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5524" h="4272197">
                <a:moveTo>
                  <a:pt x="0" y="0"/>
                </a:moveTo>
                <a:lnTo>
                  <a:pt x="4715524" y="0"/>
                </a:lnTo>
                <a:lnTo>
                  <a:pt x="3336245" y="4272197"/>
                </a:lnTo>
                <a:lnTo>
                  <a:pt x="0" y="42721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27930644-76A3-831D-6676-BACFC3AA9EAB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96001" y="738460"/>
            <a:ext cx="5579111" cy="2715415"/>
          </a:xfrm>
          <a:custGeom>
            <a:avLst/>
            <a:gdLst>
              <a:gd name="connsiteX0" fmla="*/ 657504 w 4184333"/>
              <a:gd name="connsiteY0" fmla="*/ 0 h 2036561"/>
              <a:gd name="connsiteX1" fmla="*/ 4184333 w 4184333"/>
              <a:gd name="connsiteY1" fmla="*/ 0 h 2036561"/>
              <a:gd name="connsiteX2" fmla="*/ 4184333 w 4184333"/>
              <a:gd name="connsiteY2" fmla="*/ 2036561 h 2036561"/>
              <a:gd name="connsiteX3" fmla="*/ 0 w 4184333"/>
              <a:gd name="connsiteY3" fmla="*/ 2036561 h 203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84333" h="2036561">
                <a:moveTo>
                  <a:pt x="657504" y="0"/>
                </a:moveTo>
                <a:lnTo>
                  <a:pt x="4184333" y="0"/>
                </a:lnTo>
                <a:lnTo>
                  <a:pt x="4184333" y="2036561"/>
                </a:lnTo>
                <a:lnTo>
                  <a:pt x="0" y="2036561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l">
              <a:buNone/>
              <a:defRPr sz="2667" b="0" i="0">
                <a:solidFill>
                  <a:srgbClr val="0A2240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0" name="Segnaposto testo 14">
            <a:extLst>
              <a:ext uri="{FF2B5EF4-FFF2-40B4-BE49-F238E27FC236}">
                <a16:creationId xmlns:a16="http://schemas.microsoft.com/office/drawing/2014/main" id="{DAC50EA9-D6B2-A94C-3EB8-643C3D0999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53E1B8B3-CA63-FED9-4C50-97A96889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5454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E3E2F99B-ADEE-3891-973C-2EFD8208778A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9D3383D-0725-C49C-F6A4-3F3CE6D74563}"/>
              </a:ext>
            </a:extLst>
          </p:cNvPr>
          <p:cNvSpPr txBox="1"/>
          <p:nvPr userDrawn="1"/>
        </p:nvSpPr>
        <p:spPr>
          <a:xfrm>
            <a:off x="3678990" y="209616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2B07157-C878-1524-F3EE-4048A7334C4B}"/>
              </a:ext>
            </a:extLst>
          </p:cNvPr>
          <p:cNvSpPr txBox="1"/>
          <p:nvPr userDrawn="1"/>
        </p:nvSpPr>
        <p:spPr>
          <a:xfrm>
            <a:off x="3315369" y="-7272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4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C2B9F7-15E3-F24E-6AD5-B129E19939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51776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r>
              <a:rPr lang="it-IT" err="1"/>
              <a:t>Section</a:t>
            </a: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8562EC-4A2B-C74B-1931-2563087E21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7" name="Segnaposto testo 14">
            <a:extLst>
              <a:ext uri="{FF2B5EF4-FFF2-40B4-BE49-F238E27FC236}">
                <a16:creationId xmlns:a16="http://schemas.microsoft.com/office/drawing/2014/main" id="{1FACED57-507A-4CD5-36EF-1C5B41C3B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32AB4-4CC4-00FA-18DE-4AA6B5B54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06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32782" y="2333660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3EBB242-D683-E1B4-E722-8801262E5110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2332780" y="3429001"/>
            <a:ext cx="7526437" cy="24399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35BC0B2-36CE-01C3-7DC4-8941042CB5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C1CA8F3C-FE4A-7093-8762-0AD72E01B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E38AFF-9BEF-95ED-67BE-39876A6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044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73B0C9E-EED9-DBA0-7D80-C24DEBFAB4E2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1D00678-BFEE-8C7B-5C63-9FA9516F41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0C20DC-56B9-F070-9DD2-DFF8D524E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114318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73306BEE-D01E-6D5A-8CA6-9E2F8A5F60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32567" y="2171032"/>
            <a:ext cx="7526867" cy="3818021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7" name="Segnaposto testo 14">
            <a:extLst>
              <a:ext uri="{FF2B5EF4-FFF2-40B4-BE49-F238E27FC236}">
                <a16:creationId xmlns:a16="http://schemas.microsoft.com/office/drawing/2014/main" id="{98BDD02B-F1A3-5FB2-5309-8F8DE0FB03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C30A5C5-8A60-AD80-2E62-D30C333BF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77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268" y="1935635"/>
            <a:ext cx="2733397" cy="6283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603251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3251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58" name="Immagine 57">
            <a:extLst>
              <a:ext uri="{FF2B5EF4-FFF2-40B4-BE49-F238E27FC236}">
                <a16:creationId xmlns:a16="http://schemas.microsoft.com/office/drawing/2014/main" id="{09D65882-F3B2-A306-FED3-266E459179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37433" y="1935635"/>
            <a:ext cx="2733397" cy="628316"/>
          </a:xfrm>
          <a:prstGeom prst="rect">
            <a:avLst/>
          </a:prstGeom>
        </p:spPr>
      </p:pic>
      <p:sp>
        <p:nvSpPr>
          <p:cNvPr id="59" name="Text Placeholder 3">
            <a:extLst>
              <a:ext uri="{FF2B5EF4-FFF2-40B4-BE49-F238E27FC236}">
                <a16:creationId xmlns:a16="http://schemas.microsoft.com/office/drawing/2014/main" id="{90235C11-9300-9B36-22CB-11A9EFA2D3AC}"/>
              </a:ext>
            </a:extLst>
          </p:cNvPr>
          <p:cNvSpPr>
            <a:spLocks noGrp="1"/>
          </p:cNvSpPr>
          <p:nvPr>
            <p:ph type="body" sz="half" idx="33" hasCustomPrompt="1"/>
          </p:nvPr>
        </p:nvSpPr>
        <p:spPr>
          <a:xfrm>
            <a:off x="4465417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0" name="Segnaposto testo 33">
            <a:extLst>
              <a:ext uri="{FF2B5EF4-FFF2-40B4-BE49-F238E27FC236}">
                <a16:creationId xmlns:a16="http://schemas.microsoft.com/office/drawing/2014/main" id="{1093DF89-EC21-23D9-53A5-D1097CC51F3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37432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1" name="Segnaposto immagine 52">
            <a:extLst>
              <a:ext uri="{FF2B5EF4-FFF2-40B4-BE49-F238E27FC236}">
                <a16:creationId xmlns:a16="http://schemas.microsoft.com/office/drawing/2014/main" id="{D32F4609-3C9A-03CE-AEAC-EF7A93D1E15A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465417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C2DB181D-3BFB-6D2B-8C83-386F1FB4FB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2067" y="1935635"/>
            <a:ext cx="2733397" cy="628316"/>
          </a:xfrm>
          <a:prstGeom prst="rect">
            <a:avLst/>
          </a:prstGeom>
        </p:spPr>
      </p:pic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F1CB58D9-318A-A10A-D796-2E88B7255FA0}"/>
              </a:ext>
            </a:extLst>
          </p:cNvPr>
          <p:cNvSpPr>
            <a:spLocks noGrp="1"/>
          </p:cNvSpPr>
          <p:nvPr>
            <p:ph type="body" sz="half" idx="36" hasCustomPrompt="1"/>
          </p:nvPr>
        </p:nvSpPr>
        <p:spPr>
          <a:xfrm>
            <a:off x="8330050" y="4021503"/>
            <a:ext cx="3278716" cy="17571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64" name="Segnaposto testo 33">
            <a:extLst>
              <a:ext uri="{FF2B5EF4-FFF2-40B4-BE49-F238E27FC236}">
                <a16:creationId xmlns:a16="http://schemas.microsoft.com/office/drawing/2014/main" id="{F82AD118-E802-290E-5B66-2DB4C09DFFD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02066" y="1935634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65" name="Segnaposto immagine 52">
            <a:extLst>
              <a:ext uri="{FF2B5EF4-FFF2-40B4-BE49-F238E27FC236}">
                <a16:creationId xmlns:a16="http://schemas.microsoft.com/office/drawing/2014/main" id="{C76E263B-374A-FA04-3429-10BF81C9CC3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8330050" y="2459852"/>
            <a:ext cx="3278716" cy="148336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5728050-499A-B88B-5038-8AD38F93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8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CD7DECE-96CD-FB02-BBE6-3D64C1FEC86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33883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6" name="Segnaposto testo 14">
            <a:extLst>
              <a:ext uri="{FF2B5EF4-FFF2-40B4-BE49-F238E27FC236}">
                <a16:creationId xmlns:a16="http://schemas.microsoft.com/office/drawing/2014/main" id="{AF322CC2-C378-44BB-AE56-FEA0430256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8BD450D-A445-3819-E5D8-12838EA50F3B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4597102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CEB658-AFC3-A2E1-60EB-7E3A8DD218D5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364236" y="3579447"/>
            <a:ext cx="2997797" cy="22895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28" name="Segnaposto immagine 27">
            <a:extLst>
              <a:ext uri="{FF2B5EF4-FFF2-40B4-BE49-F238E27FC236}">
                <a16:creationId xmlns:a16="http://schemas.microsoft.com/office/drawing/2014/main" id="{83729672-027F-8C80-0139-CE36E1FDB0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940732" y="2808146"/>
            <a:ext cx="696000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29" name="Segnaposto immagine 27">
            <a:extLst>
              <a:ext uri="{FF2B5EF4-FFF2-40B4-BE49-F238E27FC236}">
                <a16:creationId xmlns:a16="http://schemas.microsoft.com/office/drawing/2014/main" id="{6CECDB3C-8255-CBBC-674C-69972F0BA94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747808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0" name="Segnaposto immagine 27">
            <a:extLst>
              <a:ext uri="{FF2B5EF4-FFF2-40B4-BE49-F238E27FC236}">
                <a16:creationId xmlns:a16="http://schemas.microsoft.com/office/drawing/2014/main" id="{1B5FAFC3-9E3E-1D47-A418-C79F775109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11027" y="2808818"/>
            <a:ext cx="696384" cy="6963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it-IT"/>
          </a:p>
        </p:txBody>
      </p:sp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FE753006-6DD7-4613-465D-2088F8447B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6289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5" name="Segnaposto testo 33">
            <a:extLst>
              <a:ext uri="{FF2B5EF4-FFF2-40B4-BE49-F238E27FC236}">
                <a16:creationId xmlns:a16="http://schemas.microsoft.com/office/drawing/2014/main" id="{F385681B-663B-75C7-56F9-D522DCA1051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97103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36" name="Segnaposto testo 33">
            <a:extLst>
              <a:ext uri="{FF2B5EF4-FFF2-40B4-BE49-F238E27FC236}">
                <a16:creationId xmlns:a16="http://schemas.microsoft.com/office/drawing/2014/main" id="{DB0B144E-D27A-9CFD-ED45-0DC01A13D46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68495" y="2070404"/>
            <a:ext cx="2997796" cy="66251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667" b="0" i="0"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1E9F1A9-5670-983D-78AD-4A9A044DD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591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339D70E-87B9-23A4-8C8E-DA52757DBE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3A558BE-F262-8592-800D-36B6B7E094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E3F32B7-A859-695A-CB1F-94F345F4B54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038017" y="193614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53" name="Segnaposto immagine 52">
            <a:extLst>
              <a:ext uri="{FF2B5EF4-FFF2-40B4-BE49-F238E27FC236}">
                <a16:creationId xmlns:a16="http://schemas.microsoft.com/office/drawing/2014/main" id="{DA42581F-C043-4515-D5F0-1FD4ED288E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44411" y="19356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" name="Segnaposto immagine 52">
            <a:extLst>
              <a:ext uri="{FF2B5EF4-FFF2-40B4-BE49-F238E27FC236}">
                <a16:creationId xmlns:a16="http://schemas.microsoft.com/office/drawing/2014/main" id="{BD88BAB1-566B-63F6-FDC5-1C2EAD46AA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44411" y="4018433"/>
            <a:ext cx="4401548" cy="177171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568BF-9222-5CF4-D3D9-BE2A4B5B92D2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8038017" y="4016613"/>
            <a:ext cx="3278716" cy="177120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333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5B91A519-FA00-A056-5819-6C2C2C1AE5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2443630"/>
            <a:ext cx="2733397" cy="628316"/>
          </a:xfrm>
          <a:prstGeom prst="rect">
            <a:avLst/>
          </a:prstGeom>
        </p:spPr>
      </p:pic>
      <p:sp>
        <p:nvSpPr>
          <p:cNvPr id="31" name="Segnaposto testo 33">
            <a:extLst>
              <a:ext uri="{FF2B5EF4-FFF2-40B4-BE49-F238E27FC236}">
                <a16:creationId xmlns:a16="http://schemas.microsoft.com/office/drawing/2014/main" id="{D30B6BB2-E7F7-0F76-CFD2-1B58D17324B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5267" y="2443629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295D3-B758-E6B5-951C-A01A02442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5268" y="4619663"/>
            <a:ext cx="2733397" cy="628316"/>
          </a:xfrm>
          <a:prstGeom prst="rect">
            <a:avLst/>
          </a:prstGeom>
        </p:spPr>
      </p:pic>
      <p:sp>
        <p:nvSpPr>
          <p:cNvPr id="10" name="Segnaposto testo 33">
            <a:extLst>
              <a:ext uri="{FF2B5EF4-FFF2-40B4-BE49-F238E27FC236}">
                <a16:creationId xmlns:a16="http://schemas.microsoft.com/office/drawing/2014/main" id="{B7834B3B-1DDB-205A-2C4E-3175130C7CC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5267" y="4619662"/>
            <a:ext cx="2733399" cy="6283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667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1" name="Segnaposto testo 14">
            <a:extLst>
              <a:ext uri="{FF2B5EF4-FFF2-40B4-BE49-F238E27FC236}">
                <a16:creationId xmlns:a16="http://schemas.microsoft.com/office/drawing/2014/main" id="{99396968-B5EB-B851-2071-8809960103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E4786AAC-9A32-E974-6203-A5EFFA5F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2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Comp_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7E0C4B8-4803-3F07-E91F-FEBF0B27AB19}"/>
              </a:ext>
            </a:extLst>
          </p:cNvPr>
          <p:cNvSpPr txBox="1"/>
          <p:nvPr userDrawn="1"/>
        </p:nvSpPr>
        <p:spPr>
          <a:xfrm>
            <a:off x="211300" y="6361855"/>
            <a:ext cx="34550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351" b="1">
                <a:solidFill>
                  <a:srgbClr val="DD052B"/>
                </a:solidFill>
                <a:latin typeface="Outfit SemiBold" pitchFamily="2" charset="0"/>
              </a:rPr>
              <a:t>/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C8F68B-62CC-B3D5-70D6-5B67DEDFA9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71409" y="6354548"/>
            <a:ext cx="359339" cy="35933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C4ABDDA-CAFA-06BF-44C5-9CAD5358F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32782" y="674408"/>
            <a:ext cx="7526437" cy="82455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it-IT"/>
              <a:t>Title</a:t>
            </a:r>
            <a:endParaRPr lang="en-US"/>
          </a:p>
        </p:txBody>
      </p:sp>
      <p:sp>
        <p:nvSpPr>
          <p:cNvPr id="11" name="Segnaposto testo 33">
            <a:extLst>
              <a:ext uri="{FF2B5EF4-FFF2-40B4-BE49-F238E27FC236}">
                <a16:creationId xmlns:a16="http://schemas.microsoft.com/office/drawing/2014/main" id="{B255B45A-6580-7D28-1E1A-56155062CA6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32898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3" name="Segnaposto testo 33">
            <a:extLst>
              <a:ext uri="{FF2B5EF4-FFF2-40B4-BE49-F238E27FC236}">
                <a16:creationId xmlns:a16="http://schemas.microsoft.com/office/drawing/2014/main" id="{2948DBD4-0EBB-0D5E-9F5D-878C73F5582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605459" y="2315497"/>
            <a:ext cx="2997796" cy="62653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667"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2507638-9CE9-290C-C136-2728756ABF34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1232897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86509D09-E03A-F878-286D-B5E78B5C60A0}"/>
              </a:ext>
            </a:extLst>
          </p:cNvPr>
          <p:cNvSpPr>
            <a:spLocks noGrp="1"/>
          </p:cNvSpPr>
          <p:nvPr>
            <p:ph type="body" sz="half" idx="28" hasCustomPrompt="1"/>
          </p:nvPr>
        </p:nvSpPr>
        <p:spPr>
          <a:xfrm>
            <a:off x="6654502" y="3429000"/>
            <a:ext cx="3732252" cy="22895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67" b="0" i="0">
                <a:solidFill>
                  <a:schemeClr val="tx1"/>
                </a:solidFill>
                <a:latin typeface="Outfit Light" pitchFamily="2" charset="0"/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it-IT"/>
              <a:t>Fare clic per inserire testo</a:t>
            </a:r>
          </a:p>
        </p:txBody>
      </p:sp>
      <p:sp>
        <p:nvSpPr>
          <p:cNvPr id="4" name="Segnaposto testo 14">
            <a:extLst>
              <a:ext uri="{FF2B5EF4-FFF2-40B4-BE49-F238E27FC236}">
                <a16:creationId xmlns:a16="http://schemas.microsoft.com/office/drawing/2014/main" id="{D28C65A3-E222-C9BE-1C9E-3721686001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55042" y="123686"/>
            <a:ext cx="3481917" cy="3180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i="0">
                <a:solidFill>
                  <a:schemeClr val="tx1"/>
                </a:solidFill>
                <a:latin typeface="Outfit Light" pitchFamily="2" charset="0"/>
              </a:defRPr>
            </a:lvl1pPr>
          </a:lstStyle>
          <a:p>
            <a:pPr lvl="0"/>
            <a:r>
              <a:rPr lang="it-IT"/>
              <a:t>01. </a:t>
            </a:r>
            <a:r>
              <a:rPr lang="it-IT" err="1"/>
              <a:t>Main</a:t>
            </a:r>
            <a:r>
              <a:rPr lang="it-IT"/>
              <a:t> </a:t>
            </a:r>
            <a:r>
              <a:rPr lang="it-IT" err="1"/>
              <a:t>chapter</a:t>
            </a:r>
            <a:endParaRPr lang="it-IT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63621F-B357-FA55-3DFC-8AE21D7B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800" y="635520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0A2240"/>
                </a:solidFill>
                <a:latin typeface="Outfit Light" pitchFamily="2" charset="0"/>
              </a:defRPr>
            </a:lvl1pPr>
          </a:lstStyle>
          <a:p>
            <a:r>
              <a:rPr lang="en-US"/>
              <a:t>Presentation name</a:t>
            </a:r>
            <a:endParaRPr lang="it-IT"/>
          </a:p>
        </p:txBody>
      </p:sp>
      <p:pic>
        <p:nvPicPr>
          <p:cNvPr id="16" name="Immagine 15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B8B6FEDF-34E8-6267-7B80-AB52563B5B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9485" y="2315495"/>
            <a:ext cx="306305" cy="626535"/>
          </a:xfrm>
          <a:prstGeom prst="rect">
            <a:avLst/>
          </a:prstGeom>
        </p:spPr>
      </p:pic>
      <p:pic>
        <p:nvPicPr>
          <p:cNvPr id="19" name="Immagine 18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3D8D4721-EA0B-7DEB-27B9-09F2D3D1E4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99151" y="2315493"/>
            <a:ext cx="306307" cy="6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71031D02-36FB-3FEA-93BD-BE50542CC0CF}"/>
              </a:ext>
            </a:extLst>
          </p:cNvPr>
          <p:cNvSpPr txBox="1"/>
          <p:nvPr userDrawn="1"/>
        </p:nvSpPr>
        <p:spPr>
          <a:xfrm>
            <a:off x="11414759" y="67622"/>
            <a:ext cx="670716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fld id="{CA10BF32-9752-469F-AACA-BB5F73857290}" type="slidenum">
              <a:rPr lang="en-US" sz="1067" b="0" i="0" strike="noStrike" spc="0" smtClean="0">
                <a:solidFill>
                  <a:srgbClr val="0A2240"/>
                </a:solidFill>
                <a:latin typeface="Outfit Light" pitchFamily="2" charset="0"/>
                <a:ea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ru-RU" sz="1067" b="0" i="0" strike="noStrike" spc="0">
              <a:solidFill>
                <a:srgbClr val="0A22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sldNum="0"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cid:image002.png@01DB8CF2.68276C70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3.png"/><Relationship Id="rId1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>
            <a:extLst>
              <a:ext uri="{FF2B5EF4-FFF2-40B4-BE49-F238E27FC236}">
                <a16:creationId xmlns:a16="http://schemas.microsoft.com/office/drawing/2014/main" id="{613A119A-A098-B67E-B47D-6A8320C1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1" y="3786"/>
            <a:ext cx="2787549" cy="6857997"/>
          </a:xfrm>
          <a:prstGeom prst="rect">
            <a:avLst/>
          </a:prstGeom>
        </p:spPr>
      </p:pic>
      <p:sp>
        <p:nvSpPr>
          <p:cNvPr id="14" name="Rettangolo 13">
            <a:hlinkClick r:id="" action="ppaction://noaction"/>
            <a:extLst>
              <a:ext uri="{FF2B5EF4-FFF2-40B4-BE49-F238E27FC236}">
                <a16:creationId xmlns:a16="http://schemas.microsoft.com/office/drawing/2014/main" id="{081C023D-1553-1B4C-83C1-0BF80A105F12}"/>
              </a:ext>
            </a:extLst>
          </p:cNvPr>
          <p:cNvSpPr/>
          <p:nvPr/>
        </p:nvSpPr>
        <p:spPr>
          <a:xfrm>
            <a:off x="457030" y="182315"/>
            <a:ext cx="1679419" cy="4616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HE4 PET</a:t>
            </a:r>
          </a:p>
        </p:txBody>
      </p:sp>
      <p:cxnSp>
        <p:nvCxnSpPr>
          <p:cNvPr id="15" name="Connettore 1 73">
            <a:extLst>
              <a:ext uri="{FF2B5EF4-FFF2-40B4-BE49-F238E27FC236}">
                <a16:creationId xmlns:a16="http://schemas.microsoft.com/office/drawing/2014/main" id="{7355C77F-B964-8964-6FB4-E92A39A09433}"/>
              </a:ext>
            </a:extLst>
          </p:cNvPr>
          <p:cNvCxnSpPr>
            <a:cxnSpLocks/>
          </p:cNvCxnSpPr>
          <p:nvPr/>
        </p:nvCxnSpPr>
        <p:spPr>
          <a:xfrm>
            <a:off x="238551" y="110209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hlinkClick r:id="" action="ppaction://noaction"/>
            <a:extLst>
              <a:ext uri="{FF2B5EF4-FFF2-40B4-BE49-F238E27FC236}">
                <a16:creationId xmlns:a16="http://schemas.microsoft.com/office/drawing/2014/main" id="{78870D25-830D-A4F5-B9EE-4C8A1E611A53}"/>
              </a:ext>
            </a:extLst>
          </p:cNvPr>
          <p:cNvSpPr/>
          <p:nvPr/>
        </p:nvSpPr>
        <p:spPr>
          <a:xfrm>
            <a:off x="562540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3" name="Connettore 1 73">
            <a:extLst>
              <a:ext uri="{FF2B5EF4-FFF2-40B4-BE49-F238E27FC236}">
                <a16:creationId xmlns:a16="http://schemas.microsoft.com/office/drawing/2014/main" id="{889CFC56-A363-47E6-AA4F-C7AF9EA681D2}"/>
              </a:ext>
            </a:extLst>
          </p:cNvPr>
          <p:cNvCxnSpPr>
            <a:cxnSpLocks/>
          </p:cNvCxnSpPr>
          <p:nvPr/>
        </p:nvCxnSpPr>
        <p:spPr>
          <a:xfrm>
            <a:off x="238551" y="5105300"/>
            <a:ext cx="2052000" cy="0"/>
          </a:xfrm>
          <a:prstGeom prst="line">
            <a:avLst/>
          </a:prstGeom>
          <a:ln w="28575">
            <a:solidFill>
              <a:srgbClr val="DB05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1DBB4208-499C-29B5-812C-092126482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433" y="69959"/>
            <a:ext cx="305498" cy="624884"/>
          </a:xfrm>
          <a:prstGeom prst="rect">
            <a:avLst/>
          </a:prstGeom>
        </p:spPr>
      </p:pic>
      <p:pic>
        <p:nvPicPr>
          <p:cNvPr id="55" name="Immagine 5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49055E8E-EDA7-8727-4C1D-737E18050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892" y="246377"/>
            <a:ext cx="253608" cy="518743"/>
          </a:xfrm>
          <a:prstGeom prst="rect">
            <a:avLst/>
          </a:prstGeom>
        </p:spPr>
      </p:pic>
      <p:grpSp>
        <p:nvGrpSpPr>
          <p:cNvPr id="84" name="Gruppo 83">
            <a:extLst>
              <a:ext uri="{FF2B5EF4-FFF2-40B4-BE49-F238E27FC236}">
                <a16:creationId xmlns:a16="http://schemas.microsoft.com/office/drawing/2014/main" id="{D1C05CBF-FC43-8C58-AF58-2504BBBD1473}"/>
              </a:ext>
            </a:extLst>
          </p:cNvPr>
          <p:cNvGrpSpPr/>
          <p:nvPr/>
        </p:nvGrpSpPr>
        <p:grpSpPr>
          <a:xfrm>
            <a:off x="5510599" y="924384"/>
            <a:ext cx="5627323" cy="4251172"/>
            <a:chOff x="5626815" y="877880"/>
            <a:chExt cx="4282853" cy="4251172"/>
          </a:xfrm>
        </p:grpSpPr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5E5FFF79-3696-3504-F5B1-2E1592AC8DC7}"/>
                </a:ext>
              </a:extLst>
            </p:cNvPr>
            <p:cNvSpPr txBox="1"/>
            <p:nvPr/>
          </p:nvSpPr>
          <p:spPr>
            <a:xfrm>
              <a:off x="5639368" y="1158734"/>
              <a:ext cx="326408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Výkonný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motor: 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850 W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Skvělé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výsledky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všech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površích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nízkou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hladinou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hluku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65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dBa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Minimalizovaná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snadná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údržba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díky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extra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velkému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objemu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sáčku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4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,5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není třeba sáček často měnit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Hygienický držák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sáčku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 rychlou výměnu </a:t>
              </a: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bez kontaktu s prachem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Kompaktní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velikost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praktická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rukojeť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usnadňují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skladování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jakémkoli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prostoru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pohodlné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přenášení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Omyvatelný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filtr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HEPA 13 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bezchybnou filtraci vzduchu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dlouhý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pracovní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rádius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1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m s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délkou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kabelu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,5 m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zaručují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dlouhý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úklid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bez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nutnosti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zastavovat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odpojovat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</a:t>
              </a:r>
              <a:endPara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kojeť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regulátorem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sání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a integrovaným prachovým kartáčem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Systém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Nano Pack™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pomáhá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úhledně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uložit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hadici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kolem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výrobku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trubice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hlavní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hubice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Indikátor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naplnění sáčku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měkčená kolečka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otočn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á 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 360°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Tlačítko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automatického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navíjení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kabelu</a:t>
              </a:r>
              <a:endPara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lang="en-US" sz="12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eleskopická</a:t>
              </a:r>
              <a:r>
                <a:rPr lang="en-US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prodlužovací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trubice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s </a:t>
              </a:r>
              <a:r>
                <a:rPr lang="cs-CZ" sz="12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parkovacím hákem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Variabilní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regulace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dirty="0" err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výkonu</a:t>
              </a:r>
              <a:r>
                <a:rPr lang="en-US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cs-CZ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otočným knoflíkem</a:t>
              </a:r>
            </a:p>
          </p:txBody>
        </p:sp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2896F768-00E2-1E10-279C-E597AFCDB8A2}"/>
                </a:ext>
              </a:extLst>
            </p:cNvPr>
            <p:cNvGrpSpPr/>
            <p:nvPr/>
          </p:nvGrpSpPr>
          <p:grpSpPr>
            <a:xfrm>
              <a:off x="5626815" y="877880"/>
              <a:ext cx="4282853" cy="353913"/>
              <a:chOff x="5626815" y="877880"/>
              <a:chExt cx="4282853" cy="353913"/>
            </a:xfrm>
          </p:grpSpPr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C90CA9FE-C2F9-7206-6993-7AF3C5E1830C}"/>
                  </a:ext>
                </a:extLst>
              </p:cNvPr>
              <p:cNvSpPr/>
              <p:nvPr/>
            </p:nvSpPr>
            <p:spPr>
              <a:xfrm>
                <a:off x="5828590" y="924016"/>
                <a:ext cx="4081078" cy="307777"/>
              </a:xfrm>
              <a:prstGeom prst="rect">
                <a:avLst/>
              </a:prstGeom>
            </p:spPr>
            <p:txBody>
              <a:bodyPr wrap="square" lIns="0">
                <a:spAutoFit/>
              </a:bodyPr>
              <a:lstStyle/>
              <a:p>
                <a:pPr>
                  <a:defRPr/>
                </a:pPr>
                <a:r>
                  <a:rPr lang="cs-CZ" sz="1400" b="1" dirty="0">
                    <a:solidFill>
                      <a:prstClr val="black"/>
                    </a:solidFill>
                    <a:latin typeface="Calibri" panose="020F0502020204030204"/>
                  </a:rPr>
                  <a:t>TECHNICKÉ PARAMETRY A VÝBAVA</a:t>
                </a:r>
                <a:endParaRPr kumimoji="0" lang="it-IT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magine 21" descr="Immagine che contiene Policromia, schermata, rosso, Carminio&#10;&#10;Descrizione generata automaticamente">
                <a:extLst>
                  <a:ext uri="{FF2B5EF4-FFF2-40B4-BE49-F238E27FC236}">
                    <a16:creationId xmlns:a16="http://schemas.microsoft.com/office/drawing/2014/main" id="{5E698D5B-54D8-E933-66D1-C0D4B99A7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26815" y="877880"/>
                <a:ext cx="166354" cy="340270"/>
              </a:xfrm>
              <a:prstGeom prst="rect">
                <a:avLst/>
              </a:prstGeom>
            </p:spPr>
          </p:pic>
        </p:grpSp>
      </p:grpSp>
      <p:grpSp>
        <p:nvGrpSpPr>
          <p:cNvPr id="63" name="Gruppo 62">
            <a:extLst>
              <a:ext uri="{FF2B5EF4-FFF2-40B4-BE49-F238E27FC236}">
                <a16:creationId xmlns:a16="http://schemas.microsoft.com/office/drawing/2014/main" id="{9A6EB79C-6D90-A993-ACA4-526414BD5141}"/>
              </a:ext>
            </a:extLst>
          </p:cNvPr>
          <p:cNvGrpSpPr/>
          <p:nvPr/>
        </p:nvGrpSpPr>
        <p:grpSpPr>
          <a:xfrm>
            <a:off x="9613827" y="883590"/>
            <a:ext cx="2339622" cy="360785"/>
            <a:chOff x="4199413" y="926218"/>
            <a:chExt cx="2339622" cy="360785"/>
          </a:xfrm>
        </p:grpSpPr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4D446855-9454-DFFE-DB61-CA830425D338}"/>
                </a:ext>
              </a:extLst>
            </p:cNvPr>
            <p:cNvSpPr/>
            <p:nvPr/>
          </p:nvSpPr>
          <p:spPr>
            <a:xfrm>
              <a:off x="4384955" y="1010004"/>
              <a:ext cx="2154080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lang="cs-CZ" b="1" baseline="30000" dirty="0">
                  <a:solidFill>
                    <a:prstClr val="black"/>
                  </a:solidFill>
                  <a:latin typeface="Calibri" panose="020F0502020204030204"/>
                </a:rPr>
                <a:t>ŠPIČKOVÝ VÝKON - 850 W</a:t>
              </a:r>
              <a:endParaRPr kumimoji="0" lang="it-IT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" name="Immagine 6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47CB63AA-CF5E-A79B-B4E1-8E6C36F7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99413" y="926218"/>
              <a:ext cx="166354" cy="340270"/>
            </a:xfrm>
            <a:prstGeom prst="rect">
              <a:avLst/>
            </a:prstGeom>
          </p:spPr>
        </p:pic>
      </p:grpSp>
      <p:grpSp>
        <p:nvGrpSpPr>
          <p:cNvPr id="73" name="Gruppo 72">
            <a:extLst>
              <a:ext uri="{FF2B5EF4-FFF2-40B4-BE49-F238E27FC236}">
                <a16:creationId xmlns:a16="http://schemas.microsoft.com/office/drawing/2014/main" id="{FCEDA805-2A74-9696-2A21-700E8481E427}"/>
              </a:ext>
            </a:extLst>
          </p:cNvPr>
          <p:cNvGrpSpPr/>
          <p:nvPr/>
        </p:nvGrpSpPr>
        <p:grpSpPr>
          <a:xfrm>
            <a:off x="9638654" y="2627665"/>
            <a:ext cx="2588644" cy="387854"/>
            <a:chOff x="4224240" y="875041"/>
            <a:chExt cx="2588644" cy="387854"/>
          </a:xfrm>
        </p:grpSpPr>
        <p:sp>
          <p:nvSpPr>
            <p:cNvPr id="76" name="Rettangolo 75">
              <a:extLst>
                <a:ext uri="{FF2B5EF4-FFF2-40B4-BE49-F238E27FC236}">
                  <a16:creationId xmlns:a16="http://schemas.microsoft.com/office/drawing/2014/main" id="{64BA5950-B56C-4D6B-46A7-D5D49368FA90}"/>
                </a:ext>
              </a:extLst>
            </p:cNvPr>
            <p:cNvSpPr/>
            <p:nvPr/>
          </p:nvSpPr>
          <p:spPr>
            <a:xfrm>
              <a:off x="4420246" y="985896"/>
              <a:ext cx="239263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>
                <a:defRPr/>
              </a:pPr>
              <a:r>
                <a:rPr kumimoji="0" lang="cs-CZ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NÍZKÁ HMOTNOST</a:t>
              </a:r>
              <a:endParaRPr kumimoji="0" lang="it-IT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5" name="Immagine 74" descr="Immagine che contiene Policromia, schermata, rosso, Carminio&#10;&#10;Descrizione generata automaticamente">
              <a:extLst>
                <a:ext uri="{FF2B5EF4-FFF2-40B4-BE49-F238E27FC236}">
                  <a16:creationId xmlns:a16="http://schemas.microsoft.com/office/drawing/2014/main" id="{38E5C38C-5535-FC47-8C7E-59156F47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24240" y="875041"/>
              <a:ext cx="166354" cy="340270"/>
            </a:xfrm>
            <a:prstGeom prst="rect">
              <a:avLst/>
            </a:prstGeom>
          </p:spPr>
        </p:pic>
      </p:grpSp>
      <p:sp>
        <p:nvSpPr>
          <p:cNvPr id="82" name="Rettangolo 81">
            <a:extLst>
              <a:ext uri="{FF2B5EF4-FFF2-40B4-BE49-F238E27FC236}">
                <a16:creationId xmlns:a16="http://schemas.microsoft.com/office/drawing/2014/main" id="{438BEC57-8CEC-7F7D-D300-2B0C16E3708D}"/>
              </a:ext>
            </a:extLst>
          </p:cNvPr>
          <p:cNvSpPr/>
          <p:nvPr/>
        </p:nvSpPr>
        <p:spPr>
          <a:xfrm>
            <a:off x="9834658" y="4541795"/>
            <a:ext cx="2082105" cy="29238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lang="cs-CZ" sz="13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SNADNÁ ÚDRŽBA</a:t>
            </a:r>
            <a:endParaRPr kumimoji="0" lang="it-IT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B24D8739-9EC1-2C51-02F8-3CA14741ABBA}"/>
              </a:ext>
            </a:extLst>
          </p:cNvPr>
          <p:cNvGrpSpPr>
            <a:grpSpLocks noChangeAspect="1"/>
          </p:cNvGrpSpPr>
          <p:nvPr/>
        </p:nvGrpSpPr>
        <p:grpSpPr>
          <a:xfrm>
            <a:off x="11044865" y="29615"/>
            <a:ext cx="1121910" cy="648000"/>
            <a:chOff x="11069736" y="32861"/>
            <a:chExt cx="1042743" cy="602274"/>
          </a:xfrm>
        </p:grpSpPr>
        <p:sp>
          <p:nvSpPr>
            <p:cNvPr id="42" name="Rettangolo 41">
              <a:extLst>
                <a:ext uri="{FF2B5EF4-FFF2-40B4-BE49-F238E27FC236}">
                  <a16:creationId xmlns:a16="http://schemas.microsoft.com/office/drawing/2014/main" id="{6FCDA7B4-88ED-6E90-F22D-D442EE1A5148}"/>
                </a:ext>
              </a:extLst>
            </p:cNvPr>
            <p:cNvSpPr/>
            <p:nvPr/>
          </p:nvSpPr>
          <p:spPr>
            <a:xfrm>
              <a:off x="11094718" y="32861"/>
              <a:ext cx="1017761" cy="586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Immagine 99" descr="Immagine che contiene nero, oscurità&#10;&#10;Descrizione generata automaticamente">
              <a:extLst>
                <a:ext uri="{FF2B5EF4-FFF2-40B4-BE49-F238E27FC236}">
                  <a16:creationId xmlns:a16="http://schemas.microsoft.com/office/drawing/2014/main" id="{CB22EDDC-9B2F-3F87-3205-73AB12E9F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69736" y="67726"/>
              <a:ext cx="1017952" cy="567409"/>
            </a:xfrm>
            <a:prstGeom prst="rect">
              <a:avLst/>
            </a:prstGeom>
          </p:spPr>
        </p:pic>
      </p:grpSp>
      <p:sp>
        <p:nvSpPr>
          <p:cNvPr id="5" name="TextBox 21">
            <a:extLst>
              <a:ext uri="{FF2B5EF4-FFF2-40B4-BE49-F238E27FC236}">
                <a16:creationId xmlns:a16="http://schemas.microsoft.com/office/drawing/2014/main" id="{28401DF0-C9D7-F5EF-40E7-B4C20435F437}"/>
              </a:ext>
            </a:extLst>
          </p:cNvPr>
          <p:cNvSpPr txBox="1"/>
          <p:nvPr/>
        </p:nvSpPr>
        <p:spPr>
          <a:xfrm>
            <a:off x="3155796" y="-8165"/>
            <a:ext cx="81379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HE410P 011 – SÁČKOVÝ VYSAVAČ HE4</a:t>
            </a:r>
          </a:p>
          <a:p>
            <a:pPr defTabSz="913944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EPA 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sáček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4,5 l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filtr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HEPA 13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850 W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65 dB(A), Systém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Nano </a:t>
            </a:r>
            <a:r>
              <a:rPr lang="cs-CZ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Pack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™, </a:t>
            </a:r>
            <a:r>
              <a:rPr lang="cs-CZ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hygienický držák sáčku, </a:t>
            </a:r>
          </a:p>
          <a:p>
            <a:pPr defTabSz="913944"/>
            <a:r>
              <a:rPr lang="cs-CZ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ubice</a:t>
            </a:r>
            <a:r>
              <a:rPr lang="cs-CZ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Floors</a:t>
            </a:r>
            <a:r>
              <a:rPr lang="cs-CZ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Elite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, variabilní regulace výkonu, hubice na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zvířecí chlupy, parketová 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hubice, integrované příslušenství 2v1, hubice na nábytek a </a:t>
            </a:r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integrovaný prachový kartáč 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pod rukojetí</a:t>
            </a:r>
            <a:endParaRPr lang="en-US" sz="1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ttangolo 16">
            <a:hlinkClick r:id="" action="ppaction://noaction"/>
            <a:extLst>
              <a:ext uri="{FF2B5EF4-FFF2-40B4-BE49-F238E27FC236}">
                <a16:creationId xmlns:a16="http://schemas.microsoft.com/office/drawing/2014/main" id="{6594A5E3-7CDE-FD86-193A-B309933E6C66}"/>
              </a:ext>
            </a:extLst>
          </p:cNvPr>
          <p:cNvSpPr/>
          <p:nvPr/>
        </p:nvSpPr>
        <p:spPr>
          <a:xfrm>
            <a:off x="256413" y="1211069"/>
            <a:ext cx="2599534" cy="212365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LOGISTICKÁ DATA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KÓD: 	            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9002353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EAN:	     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8059019111520</a:t>
            </a:r>
          </a:p>
          <a:p>
            <a:pPr lvl="0"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BARVA: 	                       ČERNÁ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BÉŽOVÁ METALÍZA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VÝROBKU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27,3 x 25 x 43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ČISTÁ VÁHA VÝROBKU (KG)      4,98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ROZMĚRY BALENÍ V x Š x H (CM)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32,2 x 54,5 x 31</a:t>
            </a:r>
          </a:p>
          <a:p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HRUBÁ VÁHA S OBALEM (KG)  7,95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69E7A3-9777-9015-0C34-4AF3B2168E15}"/>
              </a:ext>
            </a:extLst>
          </p:cNvPr>
          <p:cNvSpPr txBox="1"/>
          <p:nvPr/>
        </p:nvSpPr>
        <p:spPr>
          <a:xfrm>
            <a:off x="176770" y="3369209"/>
            <a:ext cx="2503477" cy="200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b="1" dirty="0">
                <a:solidFill>
                  <a:schemeClr val="bg1"/>
                </a:solidFill>
                <a:latin typeface="Calibri" panose="020F0502020204030204"/>
              </a:rPr>
              <a:t>VÝKON A VLASTNOSTI: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700" dirty="0">
              <a:solidFill>
                <a:schemeClr val="bg1"/>
              </a:solidFill>
              <a:latin typeface="Calibri" panose="020F0502020204030204"/>
            </a:endParaRP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POUŽITÍ	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KOBERCE A TVRDÉ PODLAHY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endParaRPr lang="cs-CZ" altLang="cs-CZ" sz="11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VÝKON (W)     	                          850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OBJEM  SÁČKU (L)                        4,5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PŘEDMOTOROVÝ MIKROFILTR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VÝSTUPNÍ OMÝVATELNÝ </a:t>
            </a:r>
          </a:p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FILTR HEPA 13</a:t>
            </a:r>
            <a:endParaRPr lang="cs-CZ" altLang="cs-CZ" sz="11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cs-CZ" altLang="cs-CZ" sz="1100" dirty="0">
                <a:solidFill>
                  <a:schemeClr val="bg1"/>
                </a:solidFill>
                <a:latin typeface="Calibri" panose="020F0502020204030204"/>
              </a:rPr>
              <a:t>DÉLKA KABELU (M)                      9,5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cs-CZ" altLang="cs-CZ" sz="900" dirty="0">
              <a:solidFill>
                <a:prstClr val="white"/>
              </a:solidFill>
              <a:latin typeface="Calibri" panose="020F0502020204030204"/>
            </a:endParaRPr>
          </a:p>
          <a:p>
            <a:endParaRPr lang="cs-CZ" sz="11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C92C56A7-601B-7070-643E-687FD75FDD7B}"/>
              </a:ext>
            </a:extLst>
          </p:cNvPr>
          <p:cNvSpPr txBox="1"/>
          <p:nvPr/>
        </p:nvSpPr>
        <p:spPr>
          <a:xfrm>
            <a:off x="176770" y="5202327"/>
            <a:ext cx="278754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CO JE SOUČÁSTÍ BALENÍ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:</a:t>
            </a:r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Mini Turbo hubice </a:t>
            </a:r>
          </a:p>
          <a:p>
            <a:pPr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    na zvířecí chlupy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Parketová hubice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Hubice na nábytek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Integrované příslušenství 2v1:</a:t>
            </a:r>
          </a:p>
          <a:p>
            <a:pPr>
              <a:defRPr/>
            </a:pPr>
            <a:r>
              <a:rPr lang="cs-CZ" sz="1100" dirty="0">
                <a:solidFill>
                  <a:prstClr val="white"/>
                </a:solidFill>
                <a:latin typeface="Calibri" panose="020F0502020204030204"/>
                <a:cs typeface="Calibri"/>
              </a:rPr>
              <a:t>    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štěrbinov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 hubice a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prachový</a:t>
            </a: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kartáč</a:t>
            </a:r>
            <a:endParaRPr lang="cs-CZ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Držák na příslušenství</a:t>
            </a:r>
            <a:endParaRPr lang="cs-CZ" sz="1100" dirty="0">
              <a:solidFill>
                <a:schemeClr val="bg1"/>
              </a:solidFill>
              <a:latin typeface="Calibri" panose="020F0502020204030204"/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100" dirty="0">
              <a:solidFill>
                <a:schemeClr val="bg1"/>
              </a:solidFill>
              <a:latin typeface="Calibri" panose="020F0502020204030204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100" dirty="0">
                <a:solidFill>
                  <a:schemeClr val="bg1"/>
                </a:solidFill>
                <a:latin typeface="Calibri" panose="020F0502020204030204"/>
                <a:cs typeface="Calibri" panose="020F0502020204030204" pitchFamily="34" charset="0"/>
              </a:rPr>
              <a:t>     </a:t>
            </a:r>
            <a:endParaRPr kumimoji="0" lang="cs-CZ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65731F42-137F-7BB4-88D8-F4AB68921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696" y="4475338"/>
            <a:ext cx="166354" cy="340270"/>
          </a:xfrm>
          <a:prstGeom prst="rect">
            <a:avLst/>
          </a:prstGeom>
        </p:spPr>
      </p:pic>
      <p:sp>
        <p:nvSpPr>
          <p:cNvPr id="3" name="Rettangolo 89">
            <a:extLst>
              <a:ext uri="{FF2B5EF4-FFF2-40B4-BE49-F238E27FC236}">
                <a16:creationId xmlns:a16="http://schemas.microsoft.com/office/drawing/2014/main" id="{4B234205-757A-ACA9-56A5-9C5F0497BD8B}"/>
              </a:ext>
            </a:extLst>
          </p:cNvPr>
          <p:cNvSpPr/>
          <p:nvPr/>
        </p:nvSpPr>
        <p:spPr>
          <a:xfrm>
            <a:off x="5704822" y="5158438"/>
            <a:ext cx="4593377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HLAVNÍ HUBICE A PŘÍSLUŠENSTVÍ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Immagine 74" descr="Immagine che contiene Policromia, schermata, rosso, Carminio&#10;&#10;Descrizione generata automaticamente">
            <a:extLst>
              <a:ext uri="{FF2B5EF4-FFF2-40B4-BE49-F238E27FC236}">
                <a16:creationId xmlns:a16="http://schemas.microsoft.com/office/drawing/2014/main" id="{2F1F215D-319F-08A8-B61F-6624314E1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214" y="5093328"/>
            <a:ext cx="166354" cy="340270"/>
          </a:xfrm>
          <a:prstGeom prst="rect">
            <a:avLst/>
          </a:prstGeom>
        </p:spPr>
      </p:pic>
      <p:pic>
        <p:nvPicPr>
          <p:cNvPr id="27" name="Immagine 35" descr="Immagine che contiene aspirapolvere, luce&#10;&#10;Il contenuto generato dall'IA potrebbe non essere corretto.">
            <a:extLst>
              <a:ext uri="{FF2B5EF4-FFF2-40B4-BE49-F238E27FC236}">
                <a16:creationId xmlns:a16="http://schemas.microsoft.com/office/drawing/2014/main" id="{9709F431-1FF1-3541-78A1-AEF6163A3B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660" y="1091484"/>
            <a:ext cx="2446895" cy="1730586"/>
          </a:xfrm>
          <a:prstGeom prst="rect">
            <a:avLst/>
          </a:prstGeom>
        </p:spPr>
      </p:pic>
      <p:pic>
        <p:nvPicPr>
          <p:cNvPr id="30" name="Immagine 37">
            <a:extLst>
              <a:ext uri="{FF2B5EF4-FFF2-40B4-BE49-F238E27FC236}">
                <a16:creationId xmlns:a16="http://schemas.microsoft.com/office/drawing/2014/main" id="{6BE0F276-28BA-0639-E1E9-741CD0FF3A4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002" t="38048" r="-3002" b="9036"/>
          <a:stretch/>
        </p:blipFill>
        <p:spPr>
          <a:xfrm>
            <a:off x="9803740" y="3036916"/>
            <a:ext cx="1955075" cy="1363088"/>
          </a:xfrm>
          <a:prstGeom prst="rect">
            <a:avLst/>
          </a:prstGeom>
        </p:spPr>
      </p:pic>
      <p:pic>
        <p:nvPicPr>
          <p:cNvPr id="33" name="Immagine 39">
            <a:extLst>
              <a:ext uri="{FF2B5EF4-FFF2-40B4-BE49-F238E27FC236}">
                <a16:creationId xmlns:a16="http://schemas.microsoft.com/office/drawing/2014/main" id="{432132E9-0E5B-2F53-6B88-FD173BD7BB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1488" y="4927824"/>
            <a:ext cx="1924157" cy="1275044"/>
          </a:xfrm>
          <a:prstGeom prst="rect">
            <a:avLst/>
          </a:prstGeom>
        </p:spPr>
      </p:pic>
      <p:sp>
        <p:nvSpPr>
          <p:cNvPr id="34" name="TextBox 21">
            <a:extLst>
              <a:ext uri="{FF2B5EF4-FFF2-40B4-BE49-F238E27FC236}">
                <a16:creationId xmlns:a16="http://schemas.microsoft.com/office/drawing/2014/main" id="{1501FF0D-EB14-DC41-C79B-3A91A340B6CA}"/>
              </a:ext>
            </a:extLst>
          </p:cNvPr>
          <p:cNvSpPr txBox="1"/>
          <p:nvPr/>
        </p:nvSpPr>
        <p:spPr>
          <a:xfrm>
            <a:off x="5514207" y="5427288"/>
            <a:ext cx="4397747" cy="1200280"/>
          </a:xfrm>
          <a:prstGeom prst="rect">
            <a:avLst/>
          </a:prstGeom>
          <a:noFill/>
        </p:spPr>
        <p:txBody>
          <a:bodyPr wrap="square" lIns="91392" tIns="45696" rIns="91392" bIns="45696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07" indent="-171407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Floors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Elite</a:t>
            </a:r>
            <a:endParaRPr lang="cs-CZ" sz="1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zajištěním,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regulátorem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sání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pedálem na výběr povrchu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 Turbo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 na zvířecí chlupy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Parketová hubice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choulostivé povrchy</a:t>
            </a:r>
          </a:p>
          <a:p>
            <a:pPr marL="171407" indent="-171407"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Hubice na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nábytek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příslušenství 2v1: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štěrbinov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 hubice a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prachový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kartáč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(uložené v těle vysavače)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Immagine 17">
            <a:extLst>
              <a:ext uri="{FF2B5EF4-FFF2-40B4-BE49-F238E27FC236}">
                <a16:creationId xmlns:a16="http://schemas.microsoft.com/office/drawing/2014/main" id="{155F4A59-5B6A-47A1-870C-D1C1C444F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009" y="5049283"/>
            <a:ext cx="990801" cy="30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magine 18">
            <a:extLst>
              <a:ext uri="{FF2B5EF4-FFF2-40B4-BE49-F238E27FC236}">
                <a16:creationId xmlns:a16="http://schemas.microsoft.com/office/drawing/2014/main" id="{3BDCDD19-B5DC-4D6C-9915-46FDD1A2E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577" y="5359746"/>
            <a:ext cx="896880" cy="249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o 4">
            <a:extLst>
              <a:ext uri="{FF2B5EF4-FFF2-40B4-BE49-F238E27FC236}">
                <a16:creationId xmlns:a16="http://schemas.microsoft.com/office/drawing/2014/main" id="{68411CF9-6512-1A54-8192-FE28E5B45683}"/>
              </a:ext>
            </a:extLst>
          </p:cNvPr>
          <p:cNvGrpSpPr/>
          <p:nvPr/>
        </p:nvGrpSpPr>
        <p:grpSpPr>
          <a:xfrm>
            <a:off x="2955111" y="4961855"/>
            <a:ext cx="2629267" cy="1748577"/>
            <a:chOff x="2464882" y="4288804"/>
            <a:chExt cx="2629267" cy="1748577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D6EC40A9-990A-4B71-515F-0C93BEFF7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57203"/>
            <a:stretch/>
          </p:blipFill>
          <p:spPr>
            <a:xfrm>
              <a:off x="2464882" y="5154709"/>
              <a:ext cx="2629267" cy="882672"/>
            </a:xfrm>
            <a:prstGeom prst="rect">
              <a:avLst/>
            </a:prstGeom>
          </p:spPr>
        </p:pic>
        <p:pic>
          <p:nvPicPr>
            <p:cNvPr id="6" name="Immagine 2">
              <a:extLst>
                <a:ext uri="{FF2B5EF4-FFF2-40B4-BE49-F238E27FC236}">
                  <a16:creationId xmlns:a16="http://schemas.microsoft.com/office/drawing/2014/main" id="{092710AA-C7C0-411C-9C2E-7809C64765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r:link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4" t="12736" r="69943" b="49826"/>
            <a:stretch>
              <a:fillRect/>
            </a:stretch>
          </p:blipFill>
          <p:spPr bwMode="auto">
            <a:xfrm>
              <a:off x="3435971" y="4288804"/>
              <a:ext cx="1060435" cy="895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Obrázek 10">
            <a:extLst>
              <a:ext uri="{FF2B5EF4-FFF2-40B4-BE49-F238E27FC236}">
                <a16:creationId xmlns:a16="http://schemas.microsoft.com/office/drawing/2014/main" id="{BAE7C789-747A-8478-834F-002423ADF4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4" t="7703" r="22949" b="5185"/>
          <a:stretch>
            <a:fillRect/>
          </a:stretch>
        </p:blipFill>
        <p:spPr>
          <a:xfrm>
            <a:off x="3115901" y="977471"/>
            <a:ext cx="2192514" cy="389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4270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background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4" ma:contentTypeDescription="Create a new document." ma:contentTypeScope="" ma:versionID="26f47b6eaa031de2e944ed89fdbee32d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0eb129792271fe78f1beb8c3812e9a82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b48ca8-9f99-4ccd-9d3c-26f99b1422d6">
      <Terms xmlns="http://schemas.microsoft.com/office/infopath/2007/PartnerControls"/>
    </lcf76f155ced4ddcb4097134ff3c332f>
    <TaxCatchAll xmlns="4d9a29b6-9f2e-4a1c-9328-d305d3679382" xsi:nil="true"/>
  </documentManagement>
</p:properties>
</file>

<file path=customXml/itemProps1.xml><?xml version="1.0" encoding="utf-8"?>
<ds:datastoreItem xmlns:ds="http://schemas.openxmlformats.org/officeDocument/2006/customXml" ds:itemID="{F337DB9A-34C8-4A1D-BEB5-C54DCD3BCC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8CC4F0-B084-42C6-99D9-473F0F0048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810E25-420E-4BE3-88AD-42C50F7F0C93}">
  <ds:schemaRefs>
    <ds:schemaRef ds:uri="4d9a29b6-9f2e-4a1c-9328-d305d3679382"/>
    <ds:schemaRef ds:uri="7a38daf9-fb57-4576-98fe-fc87b5804420"/>
    <ds:schemaRef ds:uri="7cbaab5e-5342-4952-86cc-1dc4b920efa3"/>
    <ds:schemaRef ds:uri="f2b48ca8-9f99-4ccd-9d3c-26f99b1422d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412</Words>
  <Application>Microsoft Office PowerPoint</Application>
  <PresentationFormat>Širokoúhlá obrazovka</PresentationFormat>
  <Paragraphs>68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Outfit</vt:lpstr>
      <vt:lpstr>Outfit Light</vt:lpstr>
      <vt:lpstr>Outfit Medium</vt:lpstr>
      <vt:lpstr>Outfit SemiBold</vt:lpstr>
      <vt:lpstr>Light background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Shuai Yuan</dc:creator>
  <cp:lastModifiedBy>Karla Kosnarová</cp:lastModifiedBy>
  <cp:revision>8</cp:revision>
  <dcterms:created xsi:type="dcterms:W3CDTF">2023-06-12T09:31:04Z</dcterms:created>
  <dcterms:modified xsi:type="dcterms:W3CDTF">2025-09-04T13:44:17Z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  <property fmtid="{D5CDD505-2E9C-101B-9397-08002B2CF9AE}" pid="3" name="MediaServiceImageTags">
    <vt:lpwstr/>
  </property>
</Properties>
</file>