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B7B27-5120-4439-AA98-017F7C910726}" v="6" dt="2025-11-26T12:40:14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283" autoAdjust="0"/>
  </p:normalViewPr>
  <p:slideViewPr>
    <p:cSldViewPr snapToGrid="0">
      <p:cViewPr>
        <p:scale>
          <a:sx n="100" d="100"/>
          <a:sy n="100" d="100"/>
        </p:scale>
        <p:origin x="52" y="1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176CEAD8-25F4-4BD0-B209-243B4CEE862D}"/>
    <pc:docChg chg="undo custSel modSld">
      <pc:chgData name="Karla Kosnarová" userId="2c628162-5b85-4528-8dc6-99cc231551b1" providerId="ADAL" clId="{176CEAD8-25F4-4BD0-B209-243B4CEE862D}" dt="2025-11-26T12:41:14.516" v="86" actId="1076"/>
      <pc:docMkLst>
        <pc:docMk/>
      </pc:docMkLst>
      <pc:sldChg chg="addSp delSp modSp mod">
        <pc:chgData name="Karla Kosnarová" userId="2c628162-5b85-4528-8dc6-99cc231551b1" providerId="ADAL" clId="{176CEAD8-25F4-4BD0-B209-243B4CEE862D}" dt="2025-11-26T12:41:14.516" v="86" actId="1076"/>
        <pc:sldMkLst>
          <pc:docMk/>
          <pc:sldMk cId="3766042701" sldId="5172"/>
        </pc:sldMkLst>
        <pc:spChg chg="mod">
          <ac:chgData name="Karla Kosnarová" userId="2c628162-5b85-4528-8dc6-99cc231551b1" providerId="ADAL" clId="{176CEAD8-25F4-4BD0-B209-243B4CEE862D}" dt="2025-11-26T12:35:10.547" v="39" actId="6549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176CEAD8-25F4-4BD0-B209-243B4CEE862D}" dt="2025-11-26T12:37:33.805" v="77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176CEAD8-25F4-4BD0-B209-243B4CEE862D}" dt="2025-11-26T11:26:08.173" v="10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176CEAD8-25F4-4BD0-B209-243B4CEE862D}" dt="2025-11-26T12:35:57.516" v="43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176CEAD8-25F4-4BD0-B209-243B4CEE862D}" dt="2025-11-26T12:35:49.119" v="41"/>
          <ac:spMkLst>
            <pc:docMk/>
            <pc:sldMk cId="3766042701" sldId="5172"/>
            <ac:spMk id="45" creationId="{C90CA9FE-C2F9-7206-6993-7AF3C5E1830C}"/>
          </ac:spMkLst>
        </pc:spChg>
        <pc:grpChg chg="mod">
          <ac:chgData name="Karla Kosnarová" userId="2c628162-5b85-4528-8dc6-99cc231551b1" providerId="ADAL" clId="{176CEAD8-25F4-4BD0-B209-243B4CEE862D}" dt="2025-11-26T12:35:49.119" v="41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176CEAD8-25F4-4BD0-B209-243B4CEE862D}" dt="2025-11-26T12:35:49.119" v="41"/>
          <ac:grpSpMkLst>
            <pc:docMk/>
            <pc:sldMk cId="3766042701" sldId="5172"/>
            <ac:grpSpMk id="84" creationId="{D1C05CBF-FC43-8C58-AF58-2504BBBD1473}"/>
          </ac:grpSpMkLst>
        </pc:grpChg>
        <pc:picChg chg="del">
          <ac:chgData name="Karla Kosnarová" userId="2c628162-5b85-4528-8dc6-99cc231551b1" providerId="ADAL" clId="{176CEAD8-25F4-4BD0-B209-243B4CEE862D}" dt="2025-11-26T11:25:41.239" v="0" actId="478"/>
          <ac:picMkLst>
            <pc:docMk/>
            <pc:sldMk cId="3766042701" sldId="5172"/>
            <ac:picMk id="6" creationId="{30769642-194F-266F-92EE-C68C0A903BDC}"/>
          </ac:picMkLst>
        </pc:picChg>
        <pc:picChg chg="add mod modCrop">
          <ac:chgData name="Karla Kosnarová" userId="2c628162-5b85-4528-8dc6-99cc231551b1" providerId="ADAL" clId="{176CEAD8-25F4-4BD0-B209-243B4CEE862D}" dt="2025-11-26T12:41:06.203" v="85" actId="1076"/>
          <ac:picMkLst>
            <pc:docMk/>
            <pc:sldMk cId="3766042701" sldId="5172"/>
            <ac:picMk id="13" creationId="{0CA22D04-C6E3-A0BD-0505-D0710AE88820}"/>
          </ac:picMkLst>
        </pc:picChg>
        <pc:picChg chg="add mod ord modCrop">
          <ac:chgData name="Karla Kosnarová" userId="2c628162-5b85-4528-8dc6-99cc231551b1" providerId="ADAL" clId="{176CEAD8-25F4-4BD0-B209-243B4CEE862D}" dt="2025-11-26T12:41:14.516" v="86" actId="1076"/>
          <ac:picMkLst>
            <pc:docMk/>
            <pc:sldMk cId="3766042701" sldId="5172"/>
            <ac:picMk id="18" creationId="{6DFF0730-DB3A-21F8-4B73-E07037403198}"/>
          </ac:picMkLst>
        </pc:picChg>
        <pc:picChg chg="add del mod">
          <ac:chgData name="Karla Kosnarová" userId="2c628162-5b85-4528-8dc6-99cc231551b1" providerId="ADAL" clId="{176CEAD8-25F4-4BD0-B209-243B4CEE862D}" dt="2025-11-26T12:40:58.560" v="84" actId="478"/>
          <ac:picMkLst>
            <pc:docMk/>
            <pc:sldMk cId="3766042701" sldId="5172"/>
            <ac:picMk id="20" creationId="{0050BB3F-6488-41D2-27CE-F0D834D150CB}"/>
          </ac:picMkLst>
        </pc:picChg>
        <pc:picChg chg="mod">
          <ac:chgData name="Karla Kosnarová" userId="2c628162-5b85-4528-8dc6-99cc231551b1" providerId="ADAL" clId="{176CEAD8-25F4-4BD0-B209-243B4CEE862D}" dt="2025-11-26T12:35:49.119" v="41"/>
          <ac:picMkLst>
            <pc:docMk/>
            <pc:sldMk cId="3766042701" sldId="5172"/>
            <ac:picMk id="22" creationId="{5E698D5B-54D8-E933-66D1-C0D4B99A7B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jpg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HF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lus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Flexi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41">
            <a:extLst>
              <a:ext uri="{FF2B5EF4-FFF2-40B4-BE49-F238E27FC236}">
                <a16:creationId xmlns:a16="http://schemas.microsoft.com/office/drawing/2014/main" id="{8F1BD20F-8E58-935F-69C3-7F867485B731}"/>
              </a:ext>
            </a:extLst>
          </p:cNvPr>
          <p:cNvCxnSpPr>
            <a:cxnSpLocks/>
          </p:cNvCxnSpPr>
          <p:nvPr/>
        </p:nvCxnSpPr>
        <p:spPr>
          <a:xfrm flipH="1">
            <a:off x="3427138" y="6553475"/>
            <a:ext cx="7658749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114" y="78146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4693753" y="1003056"/>
            <a:ext cx="5028078" cy="4446522"/>
            <a:chOff x="4350842" y="1013489"/>
            <a:chExt cx="4372591" cy="4446522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4350842" y="1353759"/>
              <a:ext cx="4281231" cy="4106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Bez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kartáčový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motor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165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generuje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50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AW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</a:p>
            <a:p>
              <a:pPr lvl="0">
                <a:spcBef>
                  <a:spcPts val="200"/>
                </a:spcBef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standardní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Provozní doba: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Standardní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2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2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min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2">
                <a:spcBef>
                  <a:spcPts val="200"/>
                </a:spcBef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Turbo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10 min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2">
                <a:spcBef>
                  <a:spcPts val="200"/>
                </a:spcBef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ECO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4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minut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(v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ruční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verzi se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štěrb</a:t>
              </a:r>
              <a:r>
                <a:rPr lang="cs-CZ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inovou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hubicí)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14,4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/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2500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mAh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lithium-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iontová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Dokáže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zachytit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99 %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prachu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tvrdých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podlahách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TECHNOLOGIE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ULTRA COMPACT X3™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zhutňuje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prach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 nečistoty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maximalizaci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kapacity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nádoby na prach a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PRODLOUŽENÍ SACÍHO VÝKONU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Flexi ohebná trubice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snadné dosažení pod nábytkem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ULTRALIGHT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méně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než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1,3 kg v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ruční verzi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Kapacita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nádoby na prach: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0,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33 l – 1 l,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ztrojnásobená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díky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technologii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ULTRA COMPACT X3™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snadné vyprázdnění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Intuitivní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uživatelsk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ý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displej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 rukojeti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zobrazující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stav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upozornění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zvolený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t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lačítko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Turbo/ECO</a:t>
              </a:r>
              <a:endPara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Parkovací pozice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QuickPark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 </a:t>
              </a:r>
              <a:endPara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Integrovaná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měkká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štěrbin</a:t>
              </a:r>
              <a:r>
                <a:rPr lang="cs-CZ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ová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hubice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ruční verzi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Vyjímatelný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omyvatelný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EPA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10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Vyjímatelná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snadné nabíjení kdekoliv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nabíjení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3,5 - 4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hodiny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Aplikace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hOn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pro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rychlou příručku, tipy na údržbu a řešení problémů</a:t>
              </a:r>
              <a:endPara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4407338" y="1013489"/>
              <a:ext cx="4316095" cy="358446"/>
              <a:chOff x="4407338" y="1013489"/>
              <a:chExt cx="4316095" cy="358446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4642355" y="1064158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07338" y="1013489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4955" y="1010004"/>
              <a:ext cx="2154080" cy="276999"/>
              <a:chOff x="7776401" y="1508601"/>
              <a:chExt cx="1173805" cy="322285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76401" y="1508601"/>
                <a:ext cx="1173805" cy="322285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PRODLOUŽENÁ SACÍ SÍLA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3"/>
            <a:chOff x="4224240" y="875041"/>
            <a:chExt cx="2588644" cy="387853"/>
          </a:xfrm>
        </p:grpSpPr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27520574-9E44-3BD2-D4C1-B361F7167334}"/>
                </a:ext>
              </a:extLst>
            </p:cNvPr>
            <p:cNvGrpSpPr/>
            <p:nvPr/>
          </p:nvGrpSpPr>
          <p:grpSpPr>
            <a:xfrm>
              <a:off x="4389317" y="985895"/>
              <a:ext cx="2423567" cy="276999"/>
              <a:chOff x="7778783" y="1480540"/>
              <a:chExt cx="1320655" cy="322283"/>
            </a:xfrm>
          </p:grpSpPr>
          <p:sp>
            <p:nvSpPr>
              <p:cNvPr id="76" name="Rettangolo 75">
                <a:extLst>
                  <a:ext uri="{FF2B5EF4-FFF2-40B4-BE49-F238E27FC236}">
                    <a16:creationId xmlns:a16="http://schemas.microsoft.com/office/drawing/2014/main" id="{64BA5950-B56C-4D6B-46A7-D5D49368FA90}"/>
                  </a:ext>
                </a:extLst>
              </p:cNvPr>
              <p:cNvSpPr/>
              <p:nvPr/>
            </p:nvSpPr>
            <p:spPr>
              <a:xfrm>
                <a:off x="7795637" y="1480540"/>
                <a:ext cx="1303801" cy="322283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PATENTOVANÁ TECHNOLOGIE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7" name="Connettore 1 64">
                <a:extLst>
                  <a:ext uri="{FF2B5EF4-FFF2-40B4-BE49-F238E27FC236}">
                    <a16:creationId xmlns:a16="http://schemas.microsoft.com/office/drawing/2014/main" id="{63D44451-657B-2157-8638-0C1B0CD48D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834658" y="4541795"/>
            <a:ext cx="2082105" cy="308540"/>
            <a:chOff x="7774955" y="1418376"/>
            <a:chExt cx="759994" cy="358982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18376"/>
              <a:ext cx="759994" cy="32228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LEHKÝ A FLEXIBILNÍ</a:t>
              </a:r>
              <a:endPara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783" y="1777358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4771391" y="5210445"/>
            <a:ext cx="4870227" cy="569356"/>
            <a:chOff x="4416363" y="825893"/>
            <a:chExt cx="4327051" cy="569356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4662336" y="872029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FLOOR</a:t>
              </a: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HUBICE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6363" y="825893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31635" y="51911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77745" y="-20200"/>
            <a:ext cx="79550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HF210HXP 011 – AKUMULÁTOROVÝ VYSAVAČ HF2 PLUS</a:t>
            </a:r>
          </a:p>
          <a:p>
            <a:pPr>
              <a:defRPr/>
            </a:pPr>
            <a:r>
              <a:rPr lang="cs-CZ" altLang="zh-CN" sz="13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Použití na všechny povrchy, </a:t>
            </a:r>
            <a:r>
              <a:rPr lang="cs-CZ" altLang="zh-CN" sz="13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prodloužená sací síla </a:t>
            </a:r>
            <a:r>
              <a:rPr lang="cs-CZ" altLang="zh-CN" sz="13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technologie </a:t>
            </a:r>
            <a:r>
              <a:rPr lang="cs-CZ" altLang="zh-CN" sz="13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ULTRA COMPACT X3™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Flexi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ohebná trubice, 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technologie </a:t>
            </a:r>
            <a:r>
              <a:rPr kumimoji="0" lang="en-US" altLang="zh-CN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ANTI-TWIST</a:t>
            </a:r>
            <a:r>
              <a:rPr kumimoji="0" lang="en-US" altLang="zh-CN" sz="13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TM</a:t>
            </a:r>
            <a:r>
              <a:rPr kumimoji="0" lang="cs-CZ" altLang="zh-CN" sz="13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proti namotávání vlasů a </a:t>
            </a:r>
            <a:r>
              <a:rPr kumimoji="0" lang="cs-CZ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nečistot, 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Režimy 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ECO, TURBO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, parkovací pozice </a:t>
            </a:r>
            <a:r>
              <a:rPr lang="cs-CZ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en-GB" sz="1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</a:t>
            </a:r>
            <a:r>
              <a:rPr lang="cs-CZ" sz="1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k, </a:t>
            </a:r>
          </a:p>
          <a:p>
            <a:pPr>
              <a:defRPr/>
            </a:pP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LED osvětlení hubice 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All </a:t>
            </a:r>
            <a:r>
              <a:rPr lang="cs-CZ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Floors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, snadné nabíjení kdekoliv, lehký a flexibilní</a:t>
            </a: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9401098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8059019109190 </a:t>
            </a:r>
            <a:endParaRPr lang="cs-CZ" sz="11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URBAN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      MAGENTA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110,3 x 25,9 x 20,4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2,61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54,7 x 15,6 x 27,6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4,15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87892" y="3523244"/>
            <a:ext cx="2503477" cy="190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VŠECHNY POVRCHY	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165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NÁDOBY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PRACH (L)                   0,33 l – 1 l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CYKLÓNOVÝ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SEPARAČNÍ SYSTÉM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ODNÍMATELNÁ RUČNÍ JEDNOTKA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85662" y="5302777"/>
            <a:ext cx="2333357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Dlouhá štěrbinová hubice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Sada k montáži na stěnu</a:t>
            </a: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4670110" y="5582341"/>
            <a:ext cx="4370621" cy="764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ANTI-TWIST™ motorizovaná hubice All Floors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 LED osvětlením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105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všechny povrchy s vyjímatelným rotačním kartáčem a hřebenem proti namotávání vlasů a nečistot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Pohodlný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přístup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ke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kartáčové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liště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ze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spodní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strany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cs-CZ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ro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snadnou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údržbu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6B6E1AD4-22D7-1102-C601-0EAA80268C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674" t="21116" r="166"/>
          <a:stretch/>
        </p:blipFill>
        <p:spPr>
          <a:xfrm>
            <a:off x="9822014" y="3069737"/>
            <a:ext cx="1850705" cy="13536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sp>
        <p:nvSpPr>
          <p:cNvPr id="2" name="Rettangolo 23">
            <a:extLst>
              <a:ext uri="{FF2B5EF4-FFF2-40B4-BE49-F238E27FC236}">
                <a16:creationId xmlns:a16="http://schemas.microsoft.com/office/drawing/2014/main" id="{52541623-DE6E-8CF8-2B1F-E1C6199447B3}"/>
              </a:ext>
            </a:extLst>
          </p:cNvPr>
          <p:cNvSpPr/>
          <p:nvPr/>
        </p:nvSpPr>
        <p:spPr>
          <a:xfrm>
            <a:off x="9834658" y="4919605"/>
            <a:ext cx="1825421" cy="126222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magine 19">
            <a:extLst>
              <a:ext uri="{FF2B5EF4-FFF2-40B4-BE49-F238E27FC236}">
                <a16:creationId xmlns:a16="http://schemas.microsoft.com/office/drawing/2014/main" id="{64D7B9D0-8C3B-9A92-49BE-CBD6E843F6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1105" y="4985898"/>
            <a:ext cx="1152525" cy="923925"/>
          </a:xfrm>
          <a:prstGeom prst="rect">
            <a:avLst/>
          </a:prstGeom>
        </p:spPr>
      </p:pic>
      <p:sp>
        <p:nvSpPr>
          <p:cNvPr id="7" name="CasellaDiTesto 24">
            <a:extLst>
              <a:ext uri="{FF2B5EF4-FFF2-40B4-BE49-F238E27FC236}">
                <a16:creationId xmlns:a16="http://schemas.microsoft.com/office/drawing/2014/main" id="{DCCD8D83-6B7F-ADDE-1D44-71943E7AA4CA}"/>
              </a:ext>
            </a:extLst>
          </p:cNvPr>
          <p:cNvSpPr txBox="1"/>
          <p:nvPr/>
        </p:nvSpPr>
        <p:spPr>
          <a:xfrm>
            <a:off x="10005546" y="5694097"/>
            <a:ext cx="1364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ULTRALIGHT</a:t>
            </a:r>
          </a:p>
        </p:txBody>
      </p:sp>
      <p:pic>
        <p:nvPicPr>
          <p:cNvPr id="12" name="Immagine 55" descr="Immagine che contiene arte&#10;&#10;Descrizione generata automaticamente con attendibilità bassa">
            <a:extLst>
              <a:ext uri="{FF2B5EF4-FFF2-40B4-BE49-F238E27FC236}">
                <a16:creationId xmlns:a16="http://schemas.microsoft.com/office/drawing/2014/main" id="{371310DC-9EDA-EA94-A37E-EE615A062C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" t="-1520" r="-14" b="1520"/>
          <a:stretch/>
        </p:blipFill>
        <p:spPr>
          <a:xfrm>
            <a:off x="9795003" y="1259885"/>
            <a:ext cx="1860709" cy="134024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CA22D04-C6E3-A0BD-0505-D0710AE888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7" t="5278" r="28215" b="9074"/>
          <a:stretch>
            <a:fillRect/>
          </a:stretch>
        </p:blipFill>
        <p:spPr>
          <a:xfrm>
            <a:off x="2379161" y="1173191"/>
            <a:ext cx="2333357" cy="3876148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6DFF0730-DB3A-21F8-4B73-E070374031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3" t="-295" r="14281" b="17475"/>
          <a:stretch>
            <a:fillRect/>
          </a:stretch>
        </p:blipFill>
        <p:spPr>
          <a:xfrm>
            <a:off x="2425522" y="1284390"/>
            <a:ext cx="1642180" cy="160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Props1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419</Words>
  <Application>Microsoft Office PowerPoint</Application>
  <PresentationFormat>Širokoúhlá obrazovka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5</cp:revision>
  <dcterms:created xsi:type="dcterms:W3CDTF">2023-06-12T09:31:04Z</dcterms:created>
  <dcterms:modified xsi:type="dcterms:W3CDTF">2025-11-26T12:41:23Z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