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14747350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72F3DE-2AAF-4781-B569-91F3BA2654E2}" v="9" dt="2025-03-24T15:23:28.4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32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Kosnarová" userId="2c628162-5b85-4528-8dc6-99cc231551b1" providerId="ADAL" clId="{51C84D84-A91C-4AB0-80DA-29962347305C}"/>
    <pc:docChg chg="undo redo custSel modSld">
      <pc:chgData name="Karla Kosnarová" userId="2c628162-5b85-4528-8dc6-99cc231551b1" providerId="ADAL" clId="{51C84D84-A91C-4AB0-80DA-29962347305C}" dt="2024-08-20T14:09:53.624" v="1115" actId="6549"/>
      <pc:docMkLst>
        <pc:docMk/>
      </pc:docMkLst>
      <pc:sldChg chg="addSp delSp modSp mod">
        <pc:chgData name="Karla Kosnarová" userId="2c628162-5b85-4528-8dc6-99cc231551b1" providerId="ADAL" clId="{51C84D84-A91C-4AB0-80DA-29962347305C}" dt="2024-08-20T14:09:53.624" v="1115" actId="6549"/>
        <pc:sldMkLst>
          <pc:docMk/>
          <pc:sldMk cId="3289722602" sldId="2147473501"/>
        </pc:sldMkLst>
      </pc:sldChg>
    </pc:docChg>
  </pc:docChgLst>
  <pc:docChgLst>
    <pc:chgData name="Karla Kosnarová" userId="2c628162-5b85-4528-8dc6-99cc231551b1" providerId="ADAL" clId="{1D6B6171-D00B-4047-A1E3-7DB4FC44DF62}"/>
    <pc:docChg chg="undo custSel modSld">
      <pc:chgData name="Karla Kosnarová" userId="2c628162-5b85-4528-8dc6-99cc231551b1" providerId="ADAL" clId="{1D6B6171-D00B-4047-A1E3-7DB4FC44DF62}" dt="2024-11-17T15:50:04.938" v="630" actId="20577"/>
      <pc:docMkLst>
        <pc:docMk/>
      </pc:docMkLst>
      <pc:sldChg chg="addSp delSp modSp mod">
        <pc:chgData name="Karla Kosnarová" userId="2c628162-5b85-4528-8dc6-99cc231551b1" providerId="ADAL" clId="{1D6B6171-D00B-4047-A1E3-7DB4FC44DF62}" dt="2024-11-17T15:50:04.938" v="630" actId="20577"/>
        <pc:sldMkLst>
          <pc:docMk/>
          <pc:sldMk cId="3289722602" sldId="2147473501"/>
        </pc:sldMkLst>
      </pc:sldChg>
    </pc:docChg>
  </pc:docChgLst>
  <pc:docChgLst>
    <pc:chgData name="Karla Kosnarová" userId="2c628162-5b85-4528-8dc6-99cc231551b1" providerId="ADAL" clId="{2B72F3DE-2AAF-4781-B569-91F3BA2654E2}"/>
    <pc:docChg chg="custSel modSld">
      <pc:chgData name="Karla Kosnarová" userId="2c628162-5b85-4528-8dc6-99cc231551b1" providerId="ADAL" clId="{2B72F3DE-2AAF-4781-B569-91F3BA2654E2}" dt="2025-03-24T15:35:29.935" v="1379" actId="1076"/>
      <pc:docMkLst>
        <pc:docMk/>
      </pc:docMkLst>
      <pc:sldChg chg="addSp delSp modSp mod">
        <pc:chgData name="Karla Kosnarová" userId="2c628162-5b85-4528-8dc6-99cc231551b1" providerId="ADAL" clId="{2B72F3DE-2AAF-4781-B569-91F3BA2654E2}" dt="2025-03-24T15:35:29.935" v="1379" actId="1076"/>
        <pc:sldMkLst>
          <pc:docMk/>
          <pc:sldMk cId="3289722602" sldId="2147473501"/>
        </pc:sldMkLst>
        <pc:spChg chg="mod">
          <ac:chgData name="Karla Kosnarová" userId="2c628162-5b85-4528-8dc6-99cc231551b1" providerId="ADAL" clId="{2B72F3DE-2AAF-4781-B569-91F3BA2654E2}" dt="2025-03-21T16:08:57.197" v="1" actId="20577"/>
          <ac:spMkLst>
            <pc:docMk/>
            <pc:sldMk cId="3289722602" sldId="2147473501"/>
            <ac:spMk id="5" creationId="{58D85AF7-1DE9-0CD1-1492-C16594F95D84}"/>
          </ac:spMkLst>
        </pc:spChg>
        <pc:spChg chg="mod">
          <ac:chgData name="Karla Kosnarová" userId="2c628162-5b85-4528-8dc6-99cc231551b1" providerId="ADAL" clId="{2B72F3DE-2AAF-4781-B569-91F3BA2654E2}" dt="2025-03-24T15:26:23.295" v="1333" actId="20577"/>
          <ac:spMkLst>
            <pc:docMk/>
            <pc:sldMk cId="3289722602" sldId="2147473501"/>
            <ac:spMk id="6" creationId="{10F4E5D7-C38F-5028-E36D-F762B651B509}"/>
          </ac:spMkLst>
        </pc:spChg>
        <pc:spChg chg="mod">
          <ac:chgData name="Karla Kosnarová" userId="2c628162-5b85-4528-8dc6-99cc231551b1" providerId="ADAL" clId="{2B72F3DE-2AAF-4781-B569-91F3BA2654E2}" dt="2025-03-24T14:48:09.762" v="1044" actId="1076"/>
          <ac:spMkLst>
            <pc:docMk/>
            <pc:sldMk cId="3289722602" sldId="2147473501"/>
            <ac:spMk id="8" creationId="{7D2187D8-8FE5-C2BF-FD5F-07E586724BF6}"/>
          </ac:spMkLst>
        </pc:spChg>
        <pc:spChg chg="mod">
          <ac:chgData name="Karla Kosnarová" userId="2c628162-5b85-4528-8dc6-99cc231551b1" providerId="ADAL" clId="{2B72F3DE-2AAF-4781-B569-91F3BA2654E2}" dt="2025-03-24T14:48:18.235" v="1046" actId="1076"/>
          <ac:spMkLst>
            <pc:docMk/>
            <pc:sldMk cId="3289722602" sldId="2147473501"/>
            <ac:spMk id="9" creationId="{4EE647AD-D60A-7405-7213-D041F5E5695D}"/>
          </ac:spMkLst>
        </pc:spChg>
        <pc:spChg chg="add mod">
          <ac:chgData name="Karla Kosnarová" userId="2c628162-5b85-4528-8dc6-99cc231551b1" providerId="ADAL" clId="{2B72F3DE-2AAF-4781-B569-91F3BA2654E2}" dt="2025-03-24T14:51:00.531" v="1089" actId="20577"/>
          <ac:spMkLst>
            <pc:docMk/>
            <pc:sldMk cId="3289722602" sldId="2147473501"/>
            <ac:spMk id="14" creationId="{9AFBE520-36E1-595A-C075-EEE63F886FF0}"/>
          </ac:spMkLst>
        </pc:spChg>
        <pc:spChg chg="mod">
          <ac:chgData name="Karla Kosnarová" userId="2c628162-5b85-4528-8dc6-99cc231551b1" providerId="ADAL" clId="{2B72F3DE-2AAF-4781-B569-91F3BA2654E2}" dt="2025-03-21T16:33:08.864" v="747" actId="1076"/>
          <ac:spMkLst>
            <pc:docMk/>
            <pc:sldMk cId="3289722602" sldId="2147473501"/>
            <ac:spMk id="16" creationId="{7E67EA52-E5A0-E61F-4484-EC9BB479066C}"/>
          </ac:spMkLst>
        </pc:spChg>
        <pc:spChg chg="mod">
          <ac:chgData name="Karla Kosnarová" userId="2c628162-5b85-4528-8dc6-99cc231551b1" providerId="ADAL" clId="{2B72F3DE-2AAF-4781-B569-91F3BA2654E2}" dt="2025-03-24T15:28:48.458" v="1378" actId="113"/>
          <ac:spMkLst>
            <pc:docMk/>
            <pc:sldMk cId="3289722602" sldId="2147473501"/>
            <ac:spMk id="19" creationId="{5799CE9F-6570-4055-D86F-70064AB72438}"/>
          </ac:spMkLst>
        </pc:spChg>
        <pc:spChg chg="mod">
          <ac:chgData name="Karla Kosnarová" userId="2c628162-5b85-4528-8dc6-99cc231551b1" providerId="ADAL" clId="{2B72F3DE-2AAF-4781-B569-91F3BA2654E2}" dt="2025-03-24T15:27:03.209" v="1336" actId="1076"/>
          <ac:spMkLst>
            <pc:docMk/>
            <pc:sldMk cId="3289722602" sldId="2147473501"/>
            <ac:spMk id="22" creationId="{79C10439-9B49-779C-A7DC-74B03650C74D}"/>
          </ac:spMkLst>
        </pc:spChg>
        <pc:spChg chg="mod">
          <ac:chgData name="Karla Kosnarová" userId="2c628162-5b85-4528-8dc6-99cc231551b1" providerId="ADAL" clId="{2B72F3DE-2AAF-4781-B569-91F3BA2654E2}" dt="2025-03-24T15:27:11.757" v="1337" actId="1076"/>
          <ac:spMkLst>
            <pc:docMk/>
            <pc:sldMk cId="3289722602" sldId="2147473501"/>
            <ac:spMk id="27" creationId="{41AE250F-759C-1702-85E6-9A2805123134}"/>
          </ac:spMkLst>
        </pc:spChg>
        <pc:spChg chg="del mod">
          <ac:chgData name="Karla Kosnarová" userId="2c628162-5b85-4528-8dc6-99cc231551b1" providerId="ADAL" clId="{2B72F3DE-2AAF-4781-B569-91F3BA2654E2}" dt="2025-03-24T14:48:56.234" v="1053" actId="478"/>
          <ac:spMkLst>
            <pc:docMk/>
            <pc:sldMk cId="3289722602" sldId="2147473501"/>
            <ac:spMk id="36" creationId="{24316270-6964-BCB1-4F0F-8F6D47BC6B69}"/>
          </ac:spMkLst>
        </pc:spChg>
        <pc:spChg chg="mod">
          <ac:chgData name="Karla Kosnarová" userId="2c628162-5b85-4528-8dc6-99cc231551b1" providerId="ADAL" clId="{2B72F3DE-2AAF-4781-B569-91F3BA2654E2}" dt="2025-03-24T15:22:33.317" v="1272" actId="113"/>
          <ac:spMkLst>
            <pc:docMk/>
            <pc:sldMk cId="3289722602" sldId="2147473501"/>
            <ac:spMk id="51" creationId="{3DE9119C-0008-BE3E-0871-25AB7BF3DFC6}"/>
          </ac:spMkLst>
        </pc:spChg>
        <pc:spChg chg="mod">
          <ac:chgData name="Karla Kosnarová" userId="2c628162-5b85-4528-8dc6-99cc231551b1" providerId="ADAL" clId="{2B72F3DE-2AAF-4781-B569-91F3BA2654E2}" dt="2025-03-21T16:33:14.659" v="748" actId="1076"/>
          <ac:spMkLst>
            <pc:docMk/>
            <pc:sldMk cId="3289722602" sldId="2147473501"/>
            <ac:spMk id="64" creationId="{9BBA30CF-DF62-B347-844E-6B83E50029D8}"/>
          </ac:spMkLst>
        </pc:spChg>
        <pc:spChg chg="mod">
          <ac:chgData name="Karla Kosnarová" userId="2c628162-5b85-4528-8dc6-99cc231551b1" providerId="ADAL" clId="{2B72F3DE-2AAF-4781-B569-91F3BA2654E2}" dt="2025-03-24T14:55:37.060" v="1263" actId="20577"/>
          <ac:spMkLst>
            <pc:docMk/>
            <pc:sldMk cId="3289722602" sldId="2147473501"/>
            <ac:spMk id="91" creationId="{1501FF0D-EB14-DC41-C79B-3A91A340B6CA}"/>
          </ac:spMkLst>
        </pc:spChg>
        <pc:picChg chg="add mod modCrop">
          <ac:chgData name="Karla Kosnarová" userId="2c628162-5b85-4528-8dc6-99cc231551b1" providerId="ADAL" clId="{2B72F3DE-2AAF-4781-B569-91F3BA2654E2}" dt="2025-03-24T15:35:29.935" v="1379" actId="1076"/>
          <ac:picMkLst>
            <pc:docMk/>
            <pc:sldMk cId="3289722602" sldId="2147473501"/>
            <ac:picMk id="4" creationId="{3BF28C87-59CE-678E-68CA-91803E33185B}"/>
          </ac:picMkLst>
        </pc:picChg>
        <pc:picChg chg="add mod modCrop">
          <ac:chgData name="Karla Kosnarová" userId="2c628162-5b85-4528-8dc6-99cc231551b1" providerId="ADAL" clId="{2B72F3DE-2AAF-4781-B569-91F3BA2654E2}" dt="2025-03-24T14:51:28.116" v="1090" actId="732"/>
          <ac:picMkLst>
            <pc:docMk/>
            <pc:sldMk cId="3289722602" sldId="2147473501"/>
            <ac:picMk id="11" creationId="{CD76A131-7307-F91E-BC4E-A2D67CF17400}"/>
          </ac:picMkLst>
        </pc:picChg>
        <pc:picChg chg="mod">
          <ac:chgData name="Karla Kosnarová" userId="2c628162-5b85-4528-8dc6-99cc231551b1" providerId="ADAL" clId="{2B72F3DE-2AAF-4781-B569-91F3BA2654E2}" dt="2025-03-24T14:48:38.902" v="1050" actId="1076"/>
          <ac:picMkLst>
            <pc:docMk/>
            <pc:sldMk cId="3289722602" sldId="2147473501"/>
            <ac:picMk id="12" creationId="{DD1BFC8B-2ABA-584E-D0B4-119C4E077889}"/>
          </ac:picMkLst>
        </pc:picChg>
        <pc:picChg chg="add mod modCrop">
          <ac:chgData name="Karla Kosnarová" userId="2c628162-5b85-4528-8dc6-99cc231551b1" providerId="ADAL" clId="{2B72F3DE-2AAF-4781-B569-91F3BA2654E2}" dt="2025-03-24T14:49:00.019" v="1054" actId="1076"/>
          <ac:picMkLst>
            <pc:docMk/>
            <pc:sldMk cId="3289722602" sldId="2147473501"/>
            <ac:picMk id="13" creationId="{5B85E83F-2DF4-BD79-4398-BC9FF858F85F}"/>
          </ac:picMkLst>
        </pc:picChg>
        <pc:picChg chg="add mod">
          <ac:chgData name="Karla Kosnarová" userId="2c628162-5b85-4528-8dc6-99cc231551b1" providerId="ADAL" clId="{2B72F3DE-2AAF-4781-B569-91F3BA2654E2}" dt="2025-03-24T15:23:28.488" v="1279" actId="1076"/>
          <ac:picMkLst>
            <pc:docMk/>
            <pc:sldMk cId="3289722602" sldId="2147473501"/>
            <ac:picMk id="15" creationId="{19290830-8819-3D32-49D2-60E41374A341}"/>
          </ac:picMkLst>
        </pc:picChg>
        <pc:picChg chg="add mod">
          <ac:chgData name="Karla Kosnarová" userId="2c628162-5b85-4528-8dc6-99cc231551b1" providerId="ADAL" clId="{2B72F3DE-2AAF-4781-B569-91F3BA2654E2}" dt="2025-03-24T14:50:50.536" v="1065" actId="1076"/>
          <ac:picMkLst>
            <pc:docMk/>
            <pc:sldMk cId="3289722602" sldId="2147473501"/>
            <ac:picMk id="17" creationId="{DFD133AA-FB06-7BD2-9426-0160CE4E1179}"/>
          </ac:picMkLst>
        </pc:picChg>
        <pc:picChg chg="add mod">
          <ac:chgData name="Karla Kosnarová" userId="2c628162-5b85-4528-8dc6-99cc231551b1" providerId="ADAL" clId="{2B72F3DE-2AAF-4781-B569-91F3BA2654E2}" dt="2025-03-24T15:21:53.267" v="1268" actId="1076"/>
          <ac:picMkLst>
            <pc:docMk/>
            <pc:sldMk cId="3289722602" sldId="2147473501"/>
            <ac:picMk id="21" creationId="{CF9045E6-FE1A-69F9-5CD0-66FA19FCB828}"/>
          </ac:picMkLst>
        </pc:picChg>
        <pc:picChg chg="add mod">
          <ac:chgData name="Karla Kosnarová" userId="2c628162-5b85-4528-8dc6-99cc231551b1" providerId="ADAL" clId="{2B72F3DE-2AAF-4781-B569-91F3BA2654E2}" dt="2025-03-24T15:23:22.271" v="1278" actId="1076"/>
          <ac:picMkLst>
            <pc:docMk/>
            <pc:sldMk cId="3289722602" sldId="2147473501"/>
            <ac:picMk id="23" creationId="{D8D41B65-4B10-A922-6041-F0DED5E6E2A7}"/>
          </ac:picMkLst>
        </pc:picChg>
      </pc:sldChg>
    </pc:docChg>
  </pc:docChgLst>
  <pc:docChgLst>
    <pc:chgData name="Karla Kosnarová" userId="2c628162-5b85-4528-8dc6-99cc231551b1" providerId="ADAL" clId="{437AC833-3FF5-4768-AB95-0F130DE5C17F}"/>
    <pc:docChg chg="undo custSel modSld">
      <pc:chgData name="Karla Kosnarová" userId="2c628162-5b85-4528-8dc6-99cc231551b1" providerId="ADAL" clId="{437AC833-3FF5-4768-AB95-0F130DE5C17F}" dt="2024-09-20T15:59:10.411" v="54" actId="113"/>
      <pc:docMkLst>
        <pc:docMk/>
      </pc:docMkLst>
      <pc:sldChg chg="modSp mod">
        <pc:chgData name="Karla Kosnarová" userId="2c628162-5b85-4528-8dc6-99cc231551b1" providerId="ADAL" clId="{437AC833-3FF5-4768-AB95-0F130DE5C17F}" dt="2024-09-20T15:59:10.411" v="54" actId="113"/>
        <pc:sldMkLst>
          <pc:docMk/>
          <pc:sldMk cId="3289722602" sldId="214747350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CD2EBF-ADE3-4B0C-B4C3-422F3C2CD642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59505E-BE2E-4D93-BAA2-39C3BEFB5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751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E2845-185D-28FC-62E7-6C7B2C0D0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FF61AF5-E6FC-158F-35A9-023E255315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3AC5D83-A2DA-F17E-0553-E52DAACE6D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F841D37-FB2E-828D-1A11-CC661D0C69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8EFA48-D06D-47E3-B6CC-DF4467BC79A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2541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E763A-D588-1FF1-7D5F-9FB8DDB78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69168D-AC89-E7CB-D3ED-5411B980F6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0BD97-7CEC-76BD-3060-2DF9D4BD9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B4275-F91A-4C7D-965A-6946E58448BD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E3E39-E5FB-E716-6BB4-66125D78B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ECEAC-9CBE-6341-F283-299E7AE51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6778-2A0D-49C7-AE64-C35D92ADD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87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FCA7D-21A6-762C-4170-98A431A28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1CEFA-92E0-AACF-00DA-D83CF5A634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7E5759-DFD2-5CD8-2D9D-61833B8C7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B4275-F91A-4C7D-965A-6946E58448BD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2FC5E-27FB-E4A2-23D6-692182C06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CFD3-A166-957C-60CA-DA12A29AE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6778-2A0D-49C7-AE64-C35D92ADD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92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5DFB43-5667-C971-719D-36C9BD8A15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F3F8F3-8ABB-46F8-DEFD-CF42CE959B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C9A9E7-6EB8-7D4C-C154-2329CE9B3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B4275-F91A-4C7D-965A-6946E58448BD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86646B-8C27-4117-B96B-BA3EEAEC0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00BB2-5139-6666-7F35-03130F06C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6778-2A0D-49C7-AE64-C35D92ADD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153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F3710-795D-C791-4FF1-1BB980954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98D32-4A04-DF72-FFD2-98ADEF65B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8539D-FCB3-3D04-59EC-5533DF295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B4275-F91A-4C7D-965A-6946E58448BD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F2D0A-5E18-72D6-DA32-D26DF2D34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9E157-6323-363B-0C31-C82DBE86C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6778-2A0D-49C7-AE64-C35D92ADD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499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9AC6A-9B4C-D3FE-9834-660A527A7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F31E26-C769-E378-33F9-4D0856098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0C3FF-49D2-2B5A-5B1B-EE14AF779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B4275-F91A-4C7D-965A-6946E58448BD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3F63B-8010-0C44-29B2-77DAC67D3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71B7CE-5BF1-E21B-5472-5A7BB231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6778-2A0D-49C7-AE64-C35D92ADD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730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E58A9-3F9F-B1D8-217D-02B29FB3C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D7C76-358F-A875-B202-5B52A4C52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2875C6-8C49-A6D8-8B16-37E8F6FCE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F32DC-F1F7-75D6-30D5-BDCF8278C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B4275-F91A-4C7D-965A-6946E58448BD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C74373-3323-05F7-3E65-42C13A89B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E7794D-F87C-ED5B-0B8A-BB37765B7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6778-2A0D-49C7-AE64-C35D92ADD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067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70E9D-0B49-C8FF-F6EC-395AF862D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49BC1F-C63E-56EE-C61A-88CF4192CB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A6AD4D-8F36-78A3-429F-3E89F5F57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58F79E-72A7-58BD-23A4-EA0D9AAD6D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34FCDB-1198-5A76-EE0E-7628149B8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0BC5D4-B009-099B-9C32-5BBF4F95C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B4275-F91A-4C7D-965A-6946E58448BD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F85A98-0F3B-63BA-F975-80A475F7B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D7F3EB-6A16-A8FE-59FA-7499775B9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6778-2A0D-49C7-AE64-C35D92ADD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101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10818-2B84-5D32-F8C7-01D0F5670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25C515-18C3-132C-7451-E614D72D1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B4275-F91A-4C7D-965A-6946E58448BD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EFCE5A-62EC-8FEE-D617-BE9B9EBAC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BCED3D-6486-F608-73B6-56263D138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6778-2A0D-49C7-AE64-C35D92ADD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75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A5B119-23C5-3B4B-77B0-207F9ACB1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B4275-F91A-4C7D-965A-6946E58448BD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6B2648-48AF-3137-55D7-9C74A7445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2A0E64-9F39-9CFF-D226-98711EB81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6778-2A0D-49C7-AE64-C35D92ADD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795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176DB-B893-BF19-D0B6-21594EA7B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B5409-9A4C-7528-2950-D0A07DDBF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24F89-5608-5B91-EEAD-36DD0FE9A1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272075-4048-E313-3FB0-449BD57E9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B4275-F91A-4C7D-965A-6946E58448BD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330C51-D301-171D-00E3-10DA827E1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2BFE50-7EF2-370F-FEB0-2987A6F36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6778-2A0D-49C7-AE64-C35D92ADD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014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B0F69-01AD-3BB8-3B67-82FDA21E7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AC7361-3F57-CF5D-F813-8BC5FD8326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783ACA-DCB5-9147-D633-2F135A0EB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F2D9CB-60C4-B0BB-24B5-F0F1B2EB2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B4275-F91A-4C7D-965A-6946E58448BD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D8081F-0563-1538-5C7A-DD7FE8239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467381-BDD0-CB51-E230-0E2FBA749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A6778-2A0D-49C7-AE64-C35D92ADD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490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55DF8F-00F4-B267-BC48-21888FF76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BD21A9-1951-6796-7837-AFC82E483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9E192-30D1-5110-1C01-57CFF9273D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FB4275-F91A-4C7D-965A-6946E58448BD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223C-158E-83CD-4E13-CCB805B0C4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FE781B-F03C-EA04-2CB7-E412C03CC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8A6778-2A0D-49C7-AE64-C35D92ADD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284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emf"/><Relationship Id="rId10" Type="http://schemas.openxmlformats.org/officeDocument/2006/relationships/image" Target="../media/image8.jp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78ACC-E44F-ACBC-A370-2BDAE9B11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tangolo">
            <a:extLst>
              <a:ext uri="{FF2B5EF4-FFF2-40B4-BE49-F238E27FC236}">
                <a16:creationId xmlns:a16="http://schemas.microsoft.com/office/drawing/2014/main" id="{7B1EC0AC-7E5D-6917-13C0-6F592C1ADDA7}"/>
              </a:ext>
            </a:extLst>
          </p:cNvPr>
          <p:cNvSpPr/>
          <p:nvPr/>
        </p:nvSpPr>
        <p:spPr>
          <a:xfrm>
            <a:off x="-77289" y="0"/>
            <a:ext cx="2206189" cy="6854429"/>
          </a:xfrm>
          <a:prstGeom prst="rect">
            <a:avLst/>
          </a:prstGeom>
          <a:solidFill>
            <a:srgbClr val="DC1F29"/>
          </a:solidFill>
          <a:ln w="12700" cap="flat">
            <a:noFill/>
            <a:miter lim="400000"/>
          </a:ln>
          <a:effectLst>
            <a:outerShdw blurRad="152400" dist="12700" dir="5400000" rotWithShape="0">
              <a:srgbClr val="808080">
                <a:alpha val="26873"/>
              </a:srgbClr>
            </a:outerShdw>
          </a:effectLst>
        </p:spPr>
        <p:txBody>
          <a:bodyPr wrap="square" lIns="45694" tIns="45694" rIns="45694" bIns="45694" numCol="1" anchor="ctr">
            <a:noAutofit/>
          </a:bodyPr>
          <a:lstStyle/>
          <a:p>
            <a:pPr algn="ctr" defTabSz="412521" hangingPunct="0">
              <a:defRPr sz="1600" b="1">
                <a:solidFill>
                  <a:srgbClr val="FFFFFF"/>
                </a:solidFill>
              </a:defRPr>
            </a:pPr>
            <a:endParaRPr lang="en-US" sz="1600" b="1" kern="0" dirty="0">
              <a:solidFill>
                <a:srgbClr val="FFFFFF"/>
              </a:solidFill>
              <a:latin typeface="Calibri" panose="020F0502020204030204"/>
              <a:sym typeface="Century Gothic"/>
            </a:endParaRPr>
          </a:p>
        </p:txBody>
      </p:sp>
      <p:cxnSp>
        <p:nvCxnSpPr>
          <p:cNvPr id="74" name="Connettore 1 73">
            <a:extLst>
              <a:ext uri="{FF2B5EF4-FFF2-40B4-BE49-F238E27FC236}">
                <a16:creationId xmlns:a16="http://schemas.microsoft.com/office/drawing/2014/main" id="{4D68F904-0AE8-CBD5-D72D-0F61364B7AEC}"/>
              </a:ext>
            </a:extLst>
          </p:cNvPr>
          <p:cNvCxnSpPr>
            <a:cxnSpLocks/>
          </p:cNvCxnSpPr>
          <p:nvPr/>
        </p:nvCxnSpPr>
        <p:spPr>
          <a:xfrm>
            <a:off x="103221" y="859646"/>
            <a:ext cx="184516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ttangolo 82">
            <a:hlinkClick r:id="" action="ppaction://noaction"/>
            <a:extLst>
              <a:ext uri="{FF2B5EF4-FFF2-40B4-BE49-F238E27FC236}">
                <a16:creationId xmlns:a16="http://schemas.microsoft.com/office/drawing/2014/main" id="{7A73D660-21E1-E9FE-F2B4-6B57DE20A326}"/>
              </a:ext>
            </a:extLst>
          </p:cNvPr>
          <p:cNvSpPr/>
          <p:nvPr/>
        </p:nvSpPr>
        <p:spPr>
          <a:xfrm>
            <a:off x="266475" y="1256520"/>
            <a:ext cx="2045800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defTabSz="913944"/>
            <a:endParaRPr lang="it-IT" sz="1000" b="1">
              <a:solidFill>
                <a:srgbClr val="6F6F6E"/>
              </a:solidFill>
              <a:latin typeface="Calibri" panose="020F0502020204030204"/>
              <a:cs typeface="Calibri" panose="020F0502020204030204" pitchFamily="34" charset="0"/>
            </a:endParaRPr>
          </a:p>
        </p:txBody>
      </p:sp>
      <p:sp>
        <p:nvSpPr>
          <p:cNvPr id="51" name="Rettangolo 50">
            <a:extLst>
              <a:ext uri="{FF2B5EF4-FFF2-40B4-BE49-F238E27FC236}">
                <a16:creationId xmlns:a16="http://schemas.microsoft.com/office/drawing/2014/main" id="{3DE9119C-0008-BE3E-0871-25AB7BF3DFC6}"/>
              </a:ext>
            </a:extLst>
          </p:cNvPr>
          <p:cNvSpPr/>
          <p:nvPr/>
        </p:nvSpPr>
        <p:spPr>
          <a:xfrm>
            <a:off x="2446955" y="56988"/>
            <a:ext cx="9047591" cy="842538"/>
          </a:xfrm>
          <a:prstGeom prst="rect">
            <a:avLst/>
          </a:prstGeom>
        </p:spPr>
        <p:txBody>
          <a:bodyPr wrap="square" lIns="0" tIns="22860" rIns="45720" bIns="22860" anchor="t">
            <a:spAutoFit/>
          </a:bodyPr>
          <a:lstStyle/>
          <a:p>
            <a:pPr defTabSz="913944"/>
            <a:r>
              <a:rPr lang="cs-CZ" sz="2375" b="1" dirty="0">
                <a:solidFill>
                  <a:prstClr val="black"/>
                </a:solidFill>
                <a:latin typeface="Calibri" panose="020F0502020204030204"/>
              </a:rPr>
              <a:t>HE721PAF 011 – SÁČKOVÝ VYSAVAČ HE7</a:t>
            </a:r>
            <a:endParaRPr lang="en-US" sz="2375" b="1" dirty="0">
              <a:solidFill>
                <a:prstClr val="black"/>
              </a:solidFill>
              <a:latin typeface="Calibri" panose="020F0502020204030204"/>
            </a:endParaRPr>
          </a:p>
          <a:p>
            <a:pPr defTabSz="913944"/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XL EPA 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sáček 6 l, antibakteriální filtr EPA 10, 66 dB(A), 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prachový senzor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hygienický držák sáčku, </a:t>
            </a:r>
            <a:r>
              <a:rPr lang="cs-CZ" sz="14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LED </a:t>
            </a:r>
            <a:r>
              <a:rPr lang="cs-CZ" sz="1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displej,</a:t>
            </a:r>
          </a:p>
          <a:p>
            <a:pPr defTabSz="913944"/>
            <a:r>
              <a:rPr lang="cs-CZ" sz="1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hubice 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All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Floors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Master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, příslušenství uložené na držáku, rukojeť s integrovaným prachovým kartáčem</a:t>
            </a:r>
            <a:endParaRPr lang="en-US" sz="1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4A8F262-C15B-506C-F608-0F91DDDC20DF}"/>
              </a:ext>
            </a:extLst>
          </p:cNvPr>
          <p:cNvGrpSpPr/>
          <p:nvPr/>
        </p:nvGrpSpPr>
        <p:grpSpPr>
          <a:xfrm>
            <a:off x="7567176" y="5147404"/>
            <a:ext cx="4745911" cy="1692724"/>
            <a:chOff x="7380699" y="3082032"/>
            <a:chExt cx="4327525" cy="1693604"/>
          </a:xfrm>
        </p:grpSpPr>
        <p:sp>
          <p:nvSpPr>
            <p:cNvPr id="91" name="TextBox 21">
              <a:extLst>
                <a:ext uri="{FF2B5EF4-FFF2-40B4-BE49-F238E27FC236}">
                  <a16:creationId xmlns:a16="http://schemas.microsoft.com/office/drawing/2014/main" id="{1501FF0D-EB14-DC41-C79B-3A91A340B6CA}"/>
                </a:ext>
              </a:extLst>
            </p:cNvPr>
            <p:cNvSpPr txBox="1"/>
            <p:nvPr/>
          </p:nvSpPr>
          <p:spPr>
            <a:xfrm>
              <a:off x="7380699" y="3389970"/>
              <a:ext cx="4327525" cy="1385666"/>
            </a:xfrm>
            <a:prstGeom prst="rect">
              <a:avLst/>
            </a:prstGeom>
            <a:noFill/>
          </p:spPr>
          <p:txBody>
            <a:bodyPr wrap="square" lIns="91392" tIns="45696" rIns="91392" bIns="45696" rtlCol="0" anchor="t">
              <a:spAutoFit/>
            </a:bodyPr>
            <a:lstStyle/>
            <a:p>
              <a:pPr marL="171407" indent="-171407">
                <a:buFont typeface="Arial" panose="020B0604020202020204" pitchFamily="34" charset="0"/>
                <a:buChar char="•"/>
              </a:pP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Hubice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All Floors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Master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regulátorem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sání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 zajištěním na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všechny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typy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podlah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Kombinace jemných štětin, válečku a měkkého nárazníku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ošetří i delikátní povrchy a </a:t>
              </a:r>
              <a:r>
                <a:rPr lang="cs-CZ" sz="1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nábytek bezpečně a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bez škrábanců.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Mini Turbo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hubice na zvířecí chlupy se zajištěním</a:t>
              </a:r>
            </a:p>
            <a:p>
              <a:pPr marL="171407" indent="-171407">
                <a:buFont typeface="Arial" panose="020B0604020202020204" pitchFamily="34" charset="0"/>
                <a:buChar char="•"/>
              </a:pP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Příslušenství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uložené na držáku: </a:t>
              </a:r>
            </a:p>
            <a:p>
              <a:pPr marL="171407" indent="-171407"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štěrbinov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á hubice a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hubice na čalounění</a:t>
              </a:r>
            </a:p>
          </p:txBody>
        </p:sp>
        <p:sp>
          <p:nvSpPr>
            <p:cNvPr id="16" name="Rettangolo 15">
              <a:extLst>
                <a:ext uri="{FF2B5EF4-FFF2-40B4-BE49-F238E27FC236}">
                  <a16:creationId xmlns:a16="http://schemas.microsoft.com/office/drawing/2014/main" id="{7E67EA52-E5A0-E61F-4484-EC9BB479066C}"/>
                </a:ext>
              </a:extLst>
            </p:cNvPr>
            <p:cNvSpPr/>
            <p:nvPr/>
          </p:nvSpPr>
          <p:spPr>
            <a:xfrm>
              <a:off x="7458956" y="3082032"/>
              <a:ext cx="2646471" cy="307938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defTabSz="913944"/>
              <a:r>
                <a:rPr lang="cs-CZ" sz="1400" b="1" dirty="0">
                  <a:solidFill>
                    <a:prstClr val="black"/>
                  </a:solidFill>
                  <a:latin typeface="Calibri" panose="020F0502020204030204"/>
                </a:rPr>
                <a:t>PŘÍSLUŠENSTVÍ</a:t>
              </a:r>
              <a:endParaRPr lang="it-IT" sz="14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0BF52E8-61AB-C066-A8DC-785F344FBC13}"/>
              </a:ext>
            </a:extLst>
          </p:cNvPr>
          <p:cNvGrpSpPr/>
          <p:nvPr/>
        </p:nvGrpSpPr>
        <p:grpSpPr>
          <a:xfrm>
            <a:off x="7567176" y="1089681"/>
            <a:ext cx="4745911" cy="4075552"/>
            <a:chOff x="8294905" y="1242325"/>
            <a:chExt cx="3487233" cy="4477398"/>
          </a:xfrm>
        </p:grpSpPr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9BBA30CF-DF62-B347-844E-6B83E50029D8}"/>
                </a:ext>
              </a:extLst>
            </p:cNvPr>
            <p:cNvSpPr/>
            <p:nvPr/>
          </p:nvSpPr>
          <p:spPr>
            <a:xfrm>
              <a:off x="8357966" y="1242325"/>
              <a:ext cx="2646471" cy="338124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defTabSz="913944"/>
              <a:r>
                <a:rPr lang="cs-CZ" sz="1400" b="1" dirty="0">
                  <a:solidFill>
                    <a:prstClr val="black"/>
                  </a:solidFill>
                  <a:latin typeface="Calibri" panose="020F0502020204030204"/>
                </a:rPr>
                <a:t>VÝKON A VLASTNOSTI</a:t>
              </a:r>
              <a:endParaRPr lang="it-IT" sz="14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TextBox 21">
              <a:extLst>
                <a:ext uri="{FF2B5EF4-FFF2-40B4-BE49-F238E27FC236}">
                  <a16:creationId xmlns:a16="http://schemas.microsoft.com/office/drawing/2014/main" id="{5799CE9F-6570-4055-D86F-70064AB72438}"/>
                </a:ext>
              </a:extLst>
            </p:cNvPr>
            <p:cNvSpPr txBox="1"/>
            <p:nvPr/>
          </p:nvSpPr>
          <p:spPr>
            <a:xfrm>
              <a:off x="8294905" y="1560863"/>
              <a:ext cx="3487233" cy="4158860"/>
            </a:xfrm>
            <a:prstGeom prst="rect">
              <a:avLst/>
            </a:prstGeom>
            <a:noFill/>
          </p:spPr>
          <p:txBody>
            <a:bodyPr wrap="square" lIns="91392" tIns="45696" rIns="91392" bIns="45696" rtlCol="0" anchor="t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Maximální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příkon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850 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0815" indent="-170815">
                <a:buFont typeface="Arial" panose="020B0604020202020204" pitchFamily="34" charset="0"/>
                <a:buChar char="•"/>
              </a:pP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Hladina hluku: 66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dBA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XL 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PA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sáček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 l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Hygienický držák sáčku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 rychlou výměnu </a:t>
              </a:r>
            </a:p>
            <a:p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bez kontaktu s prachem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Omyvatelný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antibakteriální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filtr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E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PA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1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optimální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filtraci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vzduchu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LED displej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 variabilním ovládáním výkonu,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režimy AUTO a MANUAL, indikátor naplnění sáčku a údržby filtru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Prachový senzor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detekuje množství prachu a nečistot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 automaticky upraví úroveň výkonu (v režimu AUTO)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měkká kolečka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otočn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á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o 360°</a:t>
              </a:r>
              <a:endPara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Integrovaná r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ukojeť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pro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přenášení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Hadice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otočná o </a:t>
              </a:r>
              <a:r>
                <a:rPr lang="cs-CZ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360° </a:t>
              </a:r>
              <a:endPara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ukojeť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regulátorem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sání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integrovaným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prachovým kartáčem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Teleskopick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á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trubice s oboustranným vytažením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Tlačítko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automatického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navíjení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kabelu</a:t>
              </a:r>
              <a:endPara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Délka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kabelu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7 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Pracovní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rádius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9,5 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Pracovní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dosah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10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</a:t>
              </a:r>
              <a:endParaRPr lang="en-US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0" name="Immagine 29">
            <a:extLst>
              <a:ext uri="{FF2B5EF4-FFF2-40B4-BE49-F238E27FC236}">
                <a16:creationId xmlns:a16="http://schemas.microsoft.com/office/drawing/2014/main" id="{E2FD234C-8DE3-ADA9-A8E4-490E774347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744" y="109126"/>
            <a:ext cx="1033321" cy="752811"/>
          </a:xfrm>
          <a:prstGeom prst="rect">
            <a:avLst/>
          </a:prstGeom>
        </p:spPr>
      </p:pic>
      <p:sp>
        <p:nvSpPr>
          <p:cNvPr id="8" name="Parallelogramma 53">
            <a:extLst>
              <a:ext uri="{FF2B5EF4-FFF2-40B4-BE49-F238E27FC236}">
                <a16:creationId xmlns:a16="http://schemas.microsoft.com/office/drawing/2014/main" id="{7D2187D8-8FE5-C2BF-FD5F-07E586724BF6}"/>
              </a:ext>
            </a:extLst>
          </p:cNvPr>
          <p:cNvSpPr/>
          <p:nvPr/>
        </p:nvSpPr>
        <p:spPr>
          <a:xfrm>
            <a:off x="2376094" y="4893017"/>
            <a:ext cx="1489525" cy="471331"/>
          </a:xfrm>
          <a:prstGeom prst="roundRect">
            <a:avLst/>
          </a:prstGeom>
          <a:solidFill>
            <a:srgbClr val="DC1F29"/>
          </a:solidFill>
          <a:ln>
            <a:solidFill>
              <a:srgbClr val="DC1F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b="1" dirty="0">
                <a:solidFill>
                  <a:prstClr val="white"/>
                </a:solidFill>
                <a:latin typeface="Calibri" panose="020F0502020204030204"/>
                <a:cs typeface="72 Condensed" panose="020B0506030000000003" pitchFamily="34" charset="0"/>
              </a:rPr>
              <a:t>HYGIENICKÝ DRŽÁK SÁČKU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72 Condensed" panose="020B0506030000000003" pitchFamily="34" charset="0"/>
            </a:endParaRPr>
          </a:p>
        </p:txBody>
      </p:sp>
      <p:sp>
        <p:nvSpPr>
          <p:cNvPr id="9" name="Parallelogramma 53">
            <a:extLst>
              <a:ext uri="{FF2B5EF4-FFF2-40B4-BE49-F238E27FC236}">
                <a16:creationId xmlns:a16="http://schemas.microsoft.com/office/drawing/2014/main" id="{4EE647AD-D60A-7405-7213-D041F5E5695D}"/>
              </a:ext>
            </a:extLst>
          </p:cNvPr>
          <p:cNvSpPr/>
          <p:nvPr/>
        </p:nvSpPr>
        <p:spPr>
          <a:xfrm>
            <a:off x="4095971" y="4893017"/>
            <a:ext cx="1489525" cy="471331"/>
          </a:xfrm>
          <a:prstGeom prst="roundRect">
            <a:avLst/>
          </a:prstGeom>
          <a:solidFill>
            <a:srgbClr val="DC1F29"/>
          </a:solidFill>
          <a:ln>
            <a:solidFill>
              <a:srgbClr val="DC1F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4"/>
            <a:r>
              <a:rPr lang="cs-CZ" sz="1100" b="1" dirty="0">
                <a:solidFill>
                  <a:prstClr val="white"/>
                </a:solidFill>
                <a:latin typeface="Calibri" panose="020F0502020204030204"/>
                <a:cs typeface="72 Condensed" panose="020B0506030000000003" pitchFamily="34" charset="0"/>
              </a:rPr>
              <a:t>XL EPA SÁČEK 6 L</a:t>
            </a:r>
            <a:endParaRPr lang="it-IT" sz="1100" b="1" dirty="0">
              <a:solidFill>
                <a:prstClr val="white"/>
              </a:solidFill>
              <a:latin typeface="Calibri" panose="020F0502020204030204"/>
              <a:cs typeface="72 Condensed" panose="020B0506030000000003" pitchFamily="34" charset="0"/>
            </a:endParaRPr>
          </a:p>
        </p:txBody>
      </p:sp>
      <p:cxnSp>
        <p:nvCxnSpPr>
          <p:cNvPr id="18" name="Connettore 1 73">
            <a:extLst>
              <a:ext uri="{FF2B5EF4-FFF2-40B4-BE49-F238E27FC236}">
                <a16:creationId xmlns:a16="http://schemas.microsoft.com/office/drawing/2014/main" id="{B842BD1B-7BD9-B7FD-CCDB-4207A7EB3E76}"/>
              </a:ext>
            </a:extLst>
          </p:cNvPr>
          <p:cNvCxnSpPr>
            <a:cxnSpLocks/>
          </p:cNvCxnSpPr>
          <p:nvPr/>
        </p:nvCxnSpPr>
        <p:spPr>
          <a:xfrm>
            <a:off x="136616" y="3102913"/>
            <a:ext cx="184612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>
            <a:extLst>
              <a:ext uri="{FF2B5EF4-FFF2-40B4-BE49-F238E27FC236}">
                <a16:creationId xmlns:a16="http://schemas.microsoft.com/office/drawing/2014/main" id="{10F4E5D7-C38F-5028-E36D-F762B651B509}"/>
              </a:ext>
            </a:extLst>
          </p:cNvPr>
          <p:cNvSpPr txBox="1"/>
          <p:nvPr/>
        </p:nvSpPr>
        <p:spPr>
          <a:xfrm>
            <a:off x="50024" y="939513"/>
            <a:ext cx="201931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LOGISTICKÁ DATA: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9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cs-CZ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KÓD: 	</a:t>
            </a:r>
            <a:r>
              <a:rPr lang="en-US" sz="9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390023</a:t>
            </a:r>
            <a:r>
              <a:rPr lang="cs-CZ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  <a:endParaRPr lang="en-US" sz="900" b="0" i="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EAN:	</a:t>
            </a:r>
            <a:r>
              <a:rPr lang="en-US" sz="9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8059019065878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BARVA: 	KOVOVĚ ČERNÁ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ŠALVĚJOVĚ ZELENÁ</a:t>
            </a:r>
          </a:p>
          <a:p>
            <a:r>
              <a:rPr lang="cs-CZ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r>
              <a:rPr lang="cs-CZ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VÝROBKU V x  Š x H  (CM)</a:t>
            </a:r>
          </a:p>
          <a:p>
            <a:r>
              <a:rPr lang="cs-CZ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26,5 x 46,2 x 29,9</a:t>
            </a:r>
          </a:p>
          <a:p>
            <a:r>
              <a:rPr lang="cs-CZ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ČISTÁ VÁHA VÝROBKU (KG)	5,3</a:t>
            </a:r>
          </a:p>
          <a:p>
            <a:r>
              <a:rPr lang="cs-CZ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BALENÍ V x  Š x H  (CM)</a:t>
            </a:r>
          </a:p>
          <a:p>
            <a:r>
              <a:rPr lang="cs-CZ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32 x 65 x 33  </a:t>
            </a:r>
          </a:p>
          <a:p>
            <a:r>
              <a:rPr lang="cs-CZ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HRUBÁ VÁHA S OBALEM (KG)</a:t>
            </a:r>
          </a:p>
          <a:p>
            <a:r>
              <a:rPr lang="cs-CZ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9,24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79C10439-9B49-779C-A7DC-74B03650C74D}"/>
              </a:ext>
            </a:extLst>
          </p:cNvPr>
          <p:cNvSpPr txBox="1"/>
          <p:nvPr/>
        </p:nvSpPr>
        <p:spPr>
          <a:xfrm>
            <a:off x="44558" y="3268255"/>
            <a:ext cx="2024777" cy="2020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VÝKON A VLASTNOSTI: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9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9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POUŽITÍ	KOBERCE A 	TVRDÉ PODLAHY	</a:t>
            </a:r>
            <a:endParaRPr lang="cs-CZ" altLang="cs-CZ" sz="9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9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VÝKON (W)	</a:t>
            </a:r>
            <a:r>
              <a:rPr lang="cs-CZ" altLang="cs-CZ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850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9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OBJEM  SÁČKU (L</a:t>
            </a:r>
            <a:r>
              <a:rPr lang="cs-CZ" altLang="cs-CZ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	6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altLang="cs-CZ" sz="9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altLang="cs-CZ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PŘEDMOTOROVÝ  PĚNOVÝ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altLang="cs-CZ" sz="9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altLang="cs-CZ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OMÝVATELNÝ ANTIBAKTERIÁLNÍ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altLang="cs-CZ" sz="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FILTR EPA 10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altLang="cs-CZ" sz="9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altLang="cs-CZ" sz="90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altLang="cs-CZ" sz="9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</a:endParaRPr>
          </a:p>
          <a:p>
            <a:endParaRPr lang="cs-CZ" sz="1100" dirty="0"/>
          </a:p>
        </p:txBody>
      </p:sp>
      <p:cxnSp>
        <p:nvCxnSpPr>
          <p:cNvPr id="25" name="Connettore 1 70">
            <a:extLst>
              <a:ext uri="{FF2B5EF4-FFF2-40B4-BE49-F238E27FC236}">
                <a16:creationId xmlns:a16="http://schemas.microsoft.com/office/drawing/2014/main" id="{F9587A7A-A9CD-3AAD-0148-BF766CE413ED}"/>
              </a:ext>
            </a:extLst>
          </p:cNvPr>
          <p:cNvCxnSpPr>
            <a:cxnSpLocks/>
          </p:cNvCxnSpPr>
          <p:nvPr/>
        </p:nvCxnSpPr>
        <p:spPr>
          <a:xfrm>
            <a:off x="167669" y="4912449"/>
            <a:ext cx="171627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">
            <a:extLst>
              <a:ext uri="{FF2B5EF4-FFF2-40B4-BE49-F238E27FC236}">
                <a16:creationId xmlns:a16="http://schemas.microsoft.com/office/drawing/2014/main" id="{41AE250F-759C-1702-85E6-9A2805123134}"/>
              </a:ext>
            </a:extLst>
          </p:cNvPr>
          <p:cNvSpPr txBox="1"/>
          <p:nvPr/>
        </p:nvSpPr>
        <p:spPr>
          <a:xfrm>
            <a:off x="93588" y="5042963"/>
            <a:ext cx="2046866" cy="93871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CO JE SOUČÁSTÍ BALENÍ: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9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Mini Turbo hubice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9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Příslušenství uložené na držáku: štěrbinová hubice </a:t>
            </a:r>
          </a:p>
          <a:p>
            <a:pPr>
              <a:defRPr/>
            </a:pPr>
            <a:r>
              <a:rPr lang="cs-CZ" sz="9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       a  hubice na čalounění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58D85AF7-1DE9-0CD1-1492-C16594F95D84}"/>
              </a:ext>
            </a:extLst>
          </p:cNvPr>
          <p:cNvSpPr txBox="1"/>
          <p:nvPr/>
        </p:nvSpPr>
        <p:spPr>
          <a:xfrm>
            <a:off x="45464" y="128734"/>
            <a:ext cx="2083436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HOOVER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HE7</a:t>
            </a:r>
          </a:p>
        </p:txBody>
      </p:sp>
      <p:pic>
        <p:nvPicPr>
          <p:cNvPr id="12" name="Picture 3" descr="A circular logo with a hand holding a vacuum&#10;&#10;Description automatically generated">
            <a:extLst>
              <a:ext uri="{FF2B5EF4-FFF2-40B4-BE49-F238E27FC236}">
                <a16:creationId xmlns:a16="http://schemas.microsoft.com/office/drawing/2014/main" id="{DD1BFC8B-2ABA-584E-D0B4-119C4E0778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0181" y="5455182"/>
            <a:ext cx="1157640" cy="113926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CD76A131-7307-F91E-BC4E-A2D67CF1740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275455" y="5455182"/>
            <a:ext cx="1098813" cy="108137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3BF28C87-59CE-678E-68CA-91803E3318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878" r="18200" b="12099"/>
          <a:stretch/>
        </p:blipFill>
        <p:spPr>
          <a:xfrm>
            <a:off x="3330110" y="880320"/>
            <a:ext cx="2417786" cy="3981653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5B85E83F-2DF4-BD79-4398-BC9FF858F8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2" t="14815" r="12798" b="21879"/>
          <a:stretch/>
        </p:blipFill>
        <p:spPr>
          <a:xfrm>
            <a:off x="5708063" y="1222964"/>
            <a:ext cx="1727673" cy="1479811"/>
          </a:xfrm>
          <a:prstGeom prst="rect">
            <a:avLst/>
          </a:prstGeom>
        </p:spPr>
      </p:pic>
      <p:sp>
        <p:nvSpPr>
          <p:cNvPr id="14" name="Parallelogramma 53">
            <a:extLst>
              <a:ext uri="{FF2B5EF4-FFF2-40B4-BE49-F238E27FC236}">
                <a16:creationId xmlns:a16="http://schemas.microsoft.com/office/drawing/2014/main" id="{9AFBE520-36E1-595A-C075-EEE63F886FF0}"/>
              </a:ext>
            </a:extLst>
          </p:cNvPr>
          <p:cNvSpPr/>
          <p:nvPr/>
        </p:nvSpPr>
        <p:spPr>
          <a:xfrm>
            <a:off x="5832690" y="4893017"/>
            <a:ext cx="1489525" cy="471331"/>
          </a:xfrm>
          <a:prstGeom prst="roundRect">
            <a:avLst/>
          </a:prstGeom>
          <a:solidFill>
            <a:srgbClr val="DC1F29"/>
          </a:solidFill>
          <a:ln>
            <a:solidFill>
              <a:srgbClr val="DC1F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4"/>
            <a:r>
              <a:rPr lang="cs-CZ" sz="1100" b="1" dirty="0">
                <a:solidFill>
                  <a:prstClr val="white"/>
                </a:solidFill>
                <a:latin typeface="Calibri" panose="020F0502020204030204"/>
                <a:cs typeface="72 Condensed" panose="020B0506030000000003" pitchFamily="34" charset="0"/>
              </a:rPr>
              <a:t>ANTIBAKTERIÁLNÍ FILTR</a:t>
            </a:r>
            <a:endParaRPr lang="it-IT" sz="1100" b="1" dirty="0">
              <a:solidFill>
                <a:prstClr val="white"/>
              </a:solidFill>
              <a:latin typeface="Calibri" panose="020F0502020204030204"/>
              <a:cs typeface="72 Condensed" panose="020B0506030000000003" pitchFamily="34" charset="0"/>
            </a:endParaRPr>
          </a:p>
        </p:txBody>
      </p:sp>
      <p:pic>
        <p:nvPicPr>
          <p:cNvPr id="15" name="Immagine 13">
            <a:extLst>
              <a:ext uri="{FF2B5EF4-FFF2-40B4-BE49-F238E27FC236}">
                <a16:creationId xmlns:a16="http://schemas.microsoft.com/office/drawing/2014/main" id="{19290830-8819-3D32-49D2-60E41374A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462" y="2890188"/>
            <a:ext cx="14859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magine 63">
            <a:extLst>
              <a:ext uri="{FF2B5EF4-FFF2-40B4-BE49-F238E27FC236}">
                <a16:creationId xmlns:a16="http://schemas.microsoft.com/office/drawing/2014/main" id="{DFD133AA-FB06-7BD2-9426-0160CE4E11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2492" y="5476325"/>
            <a:ext cx="1098813" cy="1050408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CF9045E6-FE1A-69F9-5CD0-66FA19FCB8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738" y="990360"/>
            <a:ext cx="1474145" cy="1042220"/>
          </a:xfrm>
          <a:prstGeom prst="rect">
            <a:avLst/>
          </a:prstGeom>
        </p:spPr>
      </p:pic>
      <p:pic>
        <p:nvPicPr>
          <p:cNvPr id="23" name="Immagine 58">
            <a:extLst>
              <a:ext uri="{FF2B5EF4-FFF2-40B4-BE49-F238E27FC236}">
                <a16:creationId xmlns:a16="http://schemas.microsoft.com/office/drawing/2014/main" id="{D8D41B65-4B10-A922-6041-F0DED5E6E2A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2492" y="3421418"/>
            <a:ext cx="1087055" cy="1042245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289722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B57EC41E3EE842998B0565B9850CC9" ma:contentTypeVersion="14" ma:contentTypeDescription="Create a new document." ma:contentTypeScope="" ma:versionID="26f47b6eaa031de2e944ed89fdbee32d">
  <xsd:schema xmlns:xsd="http://www.w3.org/2001/XMLSchema" xmlns:xs="http://www.w3.org/2001/XMLSchema" xmlns:p="http://schemas.microsoft.com/office/2006/metadata/properties" xmlns:ns2="4d9a29b6-9f2e-4a1c-9328-d305d3679382" xmlns:ns3="f2b48ca8-9f99-4ccd-9d3c-26f99b1422d6" targetNamespace="http://schemas.microsoft.com/office/2006/metadata/properties" ma:root="true" ma:fieldsID="0eb129792271fe78f1beb8c3812e9a82" ns2:_="" ns3:_="">
    <xsd:import namespace="4d9a29b6-9f2e-4a1c-9328-d305d3679382"/>
    <xsd:import namespace="f2b48ca8-9f99-4ccd-9d3c-26f99b1422d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9a29b6-9f2e-4a1c-9328-d305d36793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1e4c23a-526e-4b97-89c7-0ee824f1caac}" ma:internalName="TaxCatchAll" ma:showField="CatchAllData" ma:web="4d9a29b6-9f2e-4a1c-9328-d305d36793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48ca8-9f99-4ccd-9d3c-26f99b142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aff384d-8d87-412f-a084-949fff9a30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b48ca8-9f99-4ccd-9d3c-26f99b1422d6">
      <Terms xmlns="http://schemas.microsoft.com/office/infopath/2007/PartnerControls"/>
    </lcf76f155ced4ddcb4097134ff3c332f>
    <TaxCatchAll xmlns="4d9a29b6-9f2e-4a1c-9328-d305d367938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E27767-BCE7-4391-AF9E-A22B37F174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9a29b6-9f2e-4a1c-9328-d305d3679382"/>
    <ds:schemaRef ds:uri="f2b48ca8-9f99-4ccd-9d3c-26f99b1422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E40FAED-D559-4E5D-827F-C656C2DD094F}">
  <ds:schemaRefs>
    <ds:schemaRef ds:uri="http://schemas.microsoft.com/office/2006/metadata/properties"/>
    <ds:schemaRef ds:uri="http://schemas.microsoft.com/office/infopath/2007/PartnerControls"/>
    <ds:schemaRef ds:uri="bd4c7e2f-6f47-49e8-880a-f6879ff23121"/>
    <ds:schemaRef ds:uri="5a01e6b0-200c-440c-9e54-e9da66efda88"/>
    <ds:schemaRef ds:uri="f2b48ca8-9f99-4ccd-9d3c-26f99b1422d6"/>
    <ds:schemaRef ds:uri="4d9a29b6-9f2e-4a1c-9328-d305d3679382"/>
  </ds:schemaRefs>
</ds:datastoreItem>
</file>

<file path=customXml/itemProps3.xml><?xml version="1.0" encoding="utf-8"?>
<ds:datastoreItem xmlns:ds="http://schemas.openxmlformats.org/officeDocument/2006/customXml" ds:itemID="{438429D3-C7F0-43E2-8CDB-83BA7EF4EA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366</Words>
  <Application>Microsoft Office PowerPoint</Application>
  <PresentationFormat>Širokoúhlá obrazovka</PresentationFormat>
  <Paragraphs>68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Alice Vaccaro</dc:creator>
  <cp:lastModifiedBy>Karla Kosnarová</cp:lastModifiedBy>
  <cp:revision>47</cp:revision>
  <dcterms:created xsi:type="dcterms:W3CDTF">2024-03-15T13:20:39Z</dcterms:created>
  <dcterms:modified xsi:type="dcterms:W3CDTF">2025-03-27T13:35:59Z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0x01010080B57EC41E3EE842998B0565B9850CC9</vt:lpwstr>
  </property>
</Properties>
</file>