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HWD100-BD14397US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se sušičkou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X - SERIES 11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Automatický dávkovač pracího prostředku a aviváže,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I-Refresh, Ultra Fresh, CZ a SK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4331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Účinnosti praní: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 20 % úspornější než třída A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Jmenovitá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praní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6/10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3,076/308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0,411/41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85/48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1300/B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8:50/3:58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68/A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Dosing – auto dávkovač pracího prostředku a aviváže na 20 cyklů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systém údržby těsnění a vnitřního skla dveří pomocí 2 trysek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„I-Refresh“- osvěží oblečení, včetně nejjemnějších tkanin (vlna a hedvábí) pomocí technologie mikroskopických částic páry, která odstraní pachy, jemný prach, alergeny a sníží pomačkání a změkčí tkaniny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>
                <a:latin typeface="Arial" charset="0"/>
                <a:cs typeface="Arial" panose="020B0604020202020204" pitchFamily="34" charset="0"/>
              </a:rPr>
              <a:t>- po skončení programu se spustí funkce čerstvého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vzduchu pro zamezení zápachu a tvorby plísní a bakterií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Eco 40-60, Smart AI, Košile, Bavlna, Syntetika, Jemné, Dětské, Antialergenní, Rychlý 15‘, Vlna, Odstřeďování,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 20°C,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Mix, Přikrývky, Samočistění, Ultra Fresh, Sušení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Ultra Fresh, I-Refresh, Automatické dávkování detergentu a aviváže,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Wifi, Sušení, Teplota, Otáčky, Počet máchání, Odložený start, Odstraňování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skvrn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Zablokování tlačítek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plovák na dně detekuje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únik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 v CZ i SK jazyce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66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 36 cm; Materiál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 Nerez/ vany Silitech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6921081599587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01870" y="4202815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75051" y="427228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ovéPole 40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753190" y="5406315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druhů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skvrn s přesným zacílením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4818737" y="454221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861347" y="3573016"/>
            <a:ext cx="92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oblečení včetně vlny a hedvábí, zbaví ho prachu, pachů, alergenů a pomačkání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5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79374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automatický dávkovač pracího prostředku a aviváže na 20 cyklů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462052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86277" y="2877487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36498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5361567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3756720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1" r="18500" b="6951"/>
          <a:stretch/>
        </p:blipFill>
        <p:spPr>
          <a:xfrm>
            <a:off x="5874797" y="2576498"/>
            <a:ext cx="1150035" cy="15983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51609" y="953616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755" y="2096401"/>
            <a:ext cx="1087943" cy="21758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Pětiúhelník 35"/>
          <p:cNvSpPr/>
          <p:nvPr/>
        </p:nvSpPr>
        <p:spPr>
          <a:xfrm>
            <a:off x="5887588" y="20781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652120" y="1795784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73" y="292502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136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301</cp:revision>
  <cp:lastPrinted>2016-05-31T13:00:02Z</cp:lastPrinted>
  <dcterms:created xsi:type="dcterms:W3CDTF">2015-07-16T11:02:07Z</dcterms:created>
  <dcterms:modified xsi:type="dcterms:W3CDTF">2024-04-05T14:40:42Z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