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C4C3"/>
    <a:srgbClr val="41403D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17" autoAdjust="0"/>
  </p:normalViewPr>
  <p:slideViewPr>
    <p:cSldViewPr>
      <p:cViewPr varScale="1">
        <p:scale>
          <a:sx n="95" d="100"/>
          <a:sy n="95" d="100"/>
        </p:scale>
        <p:origin x="10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A9BD7EA-0C5C-69FF-50E2-8318C742567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659188" y="6642100"/>
            <a:ext cx="18510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cs-CZ" sz="1000">
                <a:solidFill>
                  <a:srgbClr val="0000FF">
                    <a:alpha val="50000"/>
                  </a:srgbClr>
                </a:solidFill>
                <a:latin typeface="Aptos" panose="020B0004020202020204" pitchFamily="34" charset="0"/>
              </a:rPr>
              <a:t>Haier Europe - Internal document</a:t>
            </a:r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35496" y="-27384"/>
            <a:ext cx="9145016" cy="864096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6DC4C3"/>
                </a:solidFill>
                <a:latin typeface="Arial" charset="0"/>
              </a:rPr>
              <a:t>BP 49SBL10UC-S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latin typeface="Arial" charset="0"/>
              </a:rPr>
              <a:t>Předem plněná automatická pračka ProWash 550 Plus</a:t>
            </a:r>
          </a:p>
          <a:p>
            <a:pPr>
              <a:spcBef>
                <a:spcPct val="0"/>
              </a:spcBef>
              <a:buNone/>
            </a:pPr>
            <a:r>
              <a:rPr lang="cs-CZ" altLang="cs-CZ" sz="1400" dirty="0">
                <a:solidFill>
                  <a:srgbClr val="706F6F"/>
                </a:solidFill>
                <a:latin typeface="Arial" charset="0"/>
              </a:rPr>
              <a:t>Wifi + Bluetooth, pára, displej v CZ i SK, invertorový motor Speed Drive, testováno na 20 let, </a:t>
            </a:r>
            <a:r>
              <a:rPr lang="cs-CZ" altLang="cs-CZ" sz="1400" b="1" dirty="0">
                <a:solidFill>
                  <a:srgbClr val="706F6F"/>
                </a:solidFill>
                <a:latin typeface="Arial" charset="0"/>
              </a:rPr>
              <a:t>A-35 %</a:t>
            </a:r>
            <a:endParaRPr lang="cs-CZ" altLang="cs-CZ" sz="1400" b="1" dirty="0">
              <a:solidFill>
                <a:srgbClr val="706F6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cs-CZ" altLang="cs-CZ" sz="1400" dirty="0">
              <a:solidFill>
                <a:srgbClr val="706F6F"/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0" y="836712"/>
            <a:ext cx="4067944" cy="6021288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2019/2014)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		A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Marketingové označení en.  účinnosti: o 35 % úspornější než třída A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Jmenovitá kapacita (kg)		9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na 1 cyklus programu Eco 40-60 (kWh) 	0,273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na 100 cyklů programu Eco 40-60 (kWh)	32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vody na 1 cyklus v programu Eco 40-60 (l) 	42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Otáčky při odstřeďování (ot./min)		1330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účinnosti sušení odstřeďováním		B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Trvání programu Eco 40-60 (h:min)		3:48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ve fázi odstřeďování (dB(A) re 1 pW) 	72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 při odstřeďování	A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Technologie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Wifi + Bluetooth připojení - možnost ovládat pračku přes aplikaci hOn </a:t>
            </a:r>
            <a:r>
              <a:rPr lang="cs-CZ" altLang="cs-CZ" sz="800" b="1" dirty="0">
                <a:latin typeface="Arial" panose="020B0604020202020204" pitchFamily="34" charset="0"/>
              </a:rPr>
              <a:t>se širokou škálou dodatečných informací a funkcí</a:t>
            </a:r>
            <a:endParaRPr lang="cs-CZ" altLang="cs-CZ" sz="800" b="1" dirty="0"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ProActive Wash – speciální recirkulace vody přes 108 extra otvorů uvnitř bubnu zajišťuje rovnoměrnou, rychlou a účinnou fázi máchání i při rychlých cyklech. </a:t>
            </a:r>
            <a:r>
              <a:rPr lang="cs-CZ" altLang="cs-CZ" sz="800" i="1" dirty="0">
                <a:latin typeface="Arial" charset="0"/>
              </a:rPr>
              <a:t>** certifikováno Innovhub S-ISSI-2402241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Smart Wash - automaticky přizpůsobí účinnost praní objemu a typu náplně pro nejlepší výsledky. Dokonalé smísení vody a pracího prostředku umožňuje prát již při teplotě 30 °C s perfektní účinností.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Čištění bubnu zajistí absolutní hygienu pračky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Smart Spray – dvojité ostřikování skla dvířek na konci cyklu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Clean Shield – antibakteriální ošetření těsnění dvířek pro hygienu pračky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Program Osvěžení párou - odstranění zápachu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Program Hygienický Plus 59 min -  kombinuje působení páry s účinným mácháním a delší dobou praní s teplotou 60 °C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Šetrný buben XL Soft Drum s polštářkovými povrchem pro jemnou péči o prádlo. O 20 % lepší odstranění skvrn, o 17 % méně pomačkání            a o 18 % lepší péče o vlákna*. </a:t>
            </a:r>
            <a:r>
              <a:rPr lang="cs-CZ" altLang="cs-CZ" sz="800" i="1" dirty="0">
                <a:latin typeface="Arial" charset="0"/>
              </a:rPr>
              <a:t>*Testováno společností Innovhub.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8 rychlých programů do 1 hodiny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Testováno na 20 let používání* - robustní konstrukce a kvalitní materiály.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i="1" dirty="0">
                <a:latin typeface="Arial" charset="0"/>
              </a:rPr>
              <a:t>            *Interní test odolnosti při 4000 cyklech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Energetická spotřeba je o 35 % nižší než ve třídě A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Programy 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16 programů základních + Wifi programy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Eco 40 – 60°, Bílé, Smart Wash, Džíny, Syntetika a barevné, Čištění bubnu, Máchání, Odčerpání + Odstřeďování, Rychlý 14 min, </a:t>
            </a:r>
            <a:r>
              <a:rPr lang="cs-CZ" altLang="cs-CZ" sz="800" b="1" dirty="0">
                <a:latin typeface="Arial" charset="0"/>
              </a:rPr>
              <a:t>Osvěžení párou 18 min,</a:t>
            </a:r>
            <a:r>
              <a:rPr lang="cs-CZ" altLang="cs-CZ" sz="800" dirty="0">
                <a:latin typeface="Arial" charset="0"/>
              </a:rPr>
              <a:t> Speciální 39 min,  Ruční praní 41 min, Jemné 50 min, </a:t>
            </a:r>
            <a:r>
              <a:rPr lang="cs-CZ" altLang="cs-CZ" sz="800" b="1" dirty="0">
                <a:latin typeface="Arial" charset="0"/>
              </a:rPr>
              <a:t>Hygienický Plus 59 min (parní), </a:t>
            </a:r>
            <a:r>
              <a:rPr lang="cs-CZ" altLang="cs-CZ" sz="800" dirty="0">
                <a:latin typeface="Arial" charset="0"/>
              </a:rPr>
              <a:t>Bavlna 59 min, 20 °C Studené praní 59 min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Funkce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Nastavení teploty praní a otáček odstřeďování, Nastavení (jazyka, zvuku), Odložený start až 24 hod, Poloviční náplň, Intenzivní, Snadné žehlení, Noční, Předpírka, Extra máchání, Wifi (dálkové ovládání), Zablokování tlačítek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Konstrukce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Bezpečnostní zámek dveří; Ochrana proti úniku vody Antioverflow a proti přepěnění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Dotykový digitální 6místný displej v CZ i SK s barevným rozlišením funkčních tlačítek; </a:t>
            </a:r>
            <a:r>
              <a:rPr lang="cs-CZ" altLang="cs-CZ" sz="800" dirty="0">
                <a:latin typeface="Arial" charset="0"/>
              </a:rPr>
              <a:t>Objem bubnu 55 l; </a:t>
            </a:r>
            <a:r>
              <a:rPr lang="cs-CZ" altLang="cs-CZ" sz="800" b="1" dirty="0">
                <a:latin typeface="Arial" charset="0"/>
              </a:rPr>
              <a:t>Invertorový motor Speed Drive – Tichý chod; </a:t>
            </a:r>
            <a:r>
              <a:rPr lang="cs-CZ" altLang="cs-CZ" sz="800" dirty="0">
                <a:latin typeface="Arial" charset="0"/>
              </a:rPr>
              <a:t>Materiál bubnu Nerez/ vany Silitech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ovéPole 27"/>
          <p:cNvSpPr txBox="1"/>
          <p:nvPr/>
        </p:nvSpPr>
        <p:spPr>
          <a:xfrm>
            <a:off x="4812820" y="2592237"/>
            <a:ext cx="855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Hloubkový program Hygienický             Plus 59 min s párou</a:t>
            </a:r>
            <a:endParaRPr lang="cs-CZ" sz="800" dirty="0"/>
          </a:p>
        </p:txBody>
      </p:sp>
      <p:sp>
        <p:nvSpPr>
          <p:cNvPr id="30" name="TextovéPole 29"/>
          <p:cNvSpPr txBox="1"/>
          <p:nvPr/>
        </p:nvSpPr>
        <p:spPr>
          <a:xfrm>
            <a:off x="4812820" y="939353"/>
            <a:ext cx="864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Ovládání 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přes aplikaci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hOn díky připojení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 k Wifi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4855153" y="3441194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Program Osvěžení párou pro odstranění zápachu</a:t>
            </a:r>
            <a:endParaRPr lang="cs-CZ" sz="800" dirty="0"/>
          </a:p>
        </p:txBody>
      </p:sp>
      <p:sp>
        <p:nvSpPr>
          <p:cNvPr id="19" name="Obdélník 18"/>
          <p:cNvSpPr/>
          <p:nvPr/>
        </p:nvSpPr>
        <p:spPr>
          <a:xfrm>
            <a:off x="5745278" y="4700239"/>
            <a:ext cx="339852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Kód		31021112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EAN		8059019120638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Barva 		Bílá s černými dvířky   		a černým ovládacím panelem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výrobku v x š x h (mm)	850 x 600 x 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505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celková 		hloubka, 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452 mm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bez dvířek, 		připojení na vodu a	odpad)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(kg)	61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(mm)	890 x 650 x 580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(kg)	64</a:t>
            </a:r>
          </a:p>
        </p:txBody>
      </p:sp>
      <p:sp>
        <p:nvSpPr>
          <p:cNvPr id="49" name="TextovéPole 48"/>
          <p:cNvSpPr txBox="1"/>
          <p:nvPr/>
        </p:nvSpPr>
        <p:spPr>
          <a:xfrm>
            <a:off x="4859965" y="4110171"/>
            <a:ext cx="748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Displej v CZ i SK s barevným rozlišením funkčních tlačítek</a:t>
            </a:r>
            <a:endParaRPr lang="cs-CZ" sz="800" dirty="0"/>
          </a:p>
        </p:txBody>
      </p:sp>
      <p:sp>
        <p:nvSpPr>
          <p:cNvPr id="50" name="TextovéPole 49"/>
          <p:cNvSpPr txBox="1"/>
          <p:nvPr/>
        </p:nvSpPr>
        <p:spPr>
          <a:xfrm>
            <a:off x="4860032" y="1759696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Tichý chod 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Invertorový motor Speed Drive</a:t>
            </a:r>
            <a:endParaRPr lang="cs-CZ" sz="800" dirty="0"/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2019/2014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sp>
        <p:nvSpPr>
          <p:cNvPr id="48" name="Pětiúhelník 47"/>
          <p:cNvSpPr/>
          <p:nvPr/>
        </p:nvSpPr>
        <p:spPr>
          <a:xfrm>
            <a:off x="5706731" y="1393599"/>
            <a:ext cx="1617554" cy="360040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A-35 %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5647610" y="1036233"/>
            <a:ext cx="31069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altLang="cs-CZ" sz="1000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Energetická spotřeba o 35 % nižší než ve třídě A</a:t>
            </a:r>
            <a:endParaRPr lang="cs-CZ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0" t="23946" r="17653" b="28635"/>
          <a:stretch/>
        </p:blipFill>
        <p:spPr>
          <a:xfrm>
            <a:off x="7331366" y="6118230"/>
            <a:ext cx="1800000" cy="720000"/>
          </a:xfrm>
          <a:prstGeom prst="rect">
            <a:avLst/>
          </a:prstGeom>
        </p:spPr>
      </p:pic>
      <p:pic>
        <p:nvPicPr>
          <p:cNvPr id="54" name="Obrázek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20" y="930792"/>
            <a:ext cx="720000" cy="7200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930" y="1753639"/>
            <a:ext cx="720000" cy="72000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755" y="2604522"/>
            <a:ext cx="720000" cy="720000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035" y="4174190"/>
            <a:ext cx="720000" cy="72000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20" y="3393918"/>
            <a:ext cx="720000" cy="720000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382" y="5044726"/>
            <a:ext cx="720000" cy="720000"/>
          </a:xfrm>
          <a:prstGeom prst="rect">
            <a:avLst/>
          </a:prstGeom>
        </p:spPr>
      </p:pic>
      <p:sp>
        <p:nvSpPr>
          <p:cNvPr id="36" name="TextovéPole 35"/>
          <p:cNvSpPr txBox="1"/>
          <p:nvPr/>
        </p:nvSpPr>
        <p:spPr>
          <a:xfrm>
            <a:off x="4866329" y="4923165"/>
            <a:ext cx="7487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Smart Spray -dvojité ostřikování skla dvířek na konci cyklu</a:t>
            </a:r>
            <a:endParaRPr lang="cs-CZ" sz="800" dirty="0"/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B775C5AC-AFAA-E705-B026-6BB0B7727DA4}"/>
              </a:ext>
            </a:extLst>
          </p:cNvPr>
          <p:cNvSpPr txBox="1"/>
          <p:nvPr/>
        </p:nvSpPr>
        <p:spPr>
          <a:xfrm>
            <a:off x="4842743" y="5938856"/>
            <a:ext cx="775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Testováno na 20 let používání</a:t>
            </a:r>
            <a:endParaRPr lang="cs-CZ" sz="800" dirty="0"/>
          </a:p>
        </p:txBody>
      </p:sp>
      <p:pic>
        <p:nvPicPr>
          <p:cNvPr id="24" name="Obrázek 23">
            <a:extLst>
              <a:ext uri="{FF2B5EF4-FFF2-40B4-BE49-F238E27FC236}">
                <a16:creationId xmlns:a16="http://schemas.microsoft.com/office/drawing/2014/main" id="{034FE110-AF28-BD96-68DD-69B4A169514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534" y="5878225"/>
            <a:ext cx="720000" cy="7200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AF6F8907-16F7-5F35-6AC6-142DEE00625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1" t="3789" r="16401" b="3787"/>
          <a:stretch>
            <a:fillRect/>
          </a:stretch>
        </p:blipFill>
        <p:spPr>
          <a:xfrm>
            <a:off x="5723762" y="1988841"/>
            <a:ext cx="1895498" cy="260702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45F5A15-7089-C575-5D5E-FE7088ED978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18" t="952" r="1701" b="90209"/>
          <a:stretch>
            <a:fillRect/>
          </a:stretch>
        </p:blipFill>
        <p:spPr>
          <a:xfrm>
            <a:off x="8447982" y="388819"/>
            <a:ext cx="613138" cy="606162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4B08C549-97CC-E50D-842F-F234C8B0F30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901" y="1988841"/>
            <a:ext cx="1303514" cy="26070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dc31490c-19d9-4676-a99d-07ae2489f322}" enabled="1" method="Standard" siteId="{41b89379-e28c-4971-b9ce-0b428bf8dafd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1793</TotalTime>
  <Words>721</Words>
  <Application>Microsoft Office PowerPoint</Application>
  <PresentationFormat>Předvádění na obrazovce (4:3)</PresentationFormat>
  <Paragraphs>62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229</cp:revision>
  <cp:lastPrinted>2016-05-05T10:40:20Z</cp:lastPrinted>
  <dcterms:created xsi:type="dcterms:W3CDTF">2015-07-16T11:02:07Z</dcterms:created>
  <dcterms:modified xsi:type="dcterms:W3CDTF">2026-07-28T10:08:49Z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Motiv systému Office:8</vt:lpwstr>
  </property>
  <property fmtid="{D5CDD505-2E9C-101B-9397-08002B2CF9AE}" pid="3" name="ClassificationContentMarkingFooterText">
    <vt:lpwstr>Haier Europe - Internal document</vt:lpwstr>
  </property>
</Properties>
</file>