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jpe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6"/>
  </p:notesMasterIdLst>
  <p:sldIdLst>
    <p:sldId id="5172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B052B"/>
    <a:srgbClr val="0A2240"/>
    <a:srgbClr val="133459"/>
    <a:srgbClr val="FFFFFF"/>
    <a:srgbClr val="E3E0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8F8B88B-2F36-48C6-BEF9-DABCAFF416CC}" v="11" dt="2026-01-20T16:43:59.32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2" autoAdjust="0"/>
    <p:restoredTop sz="96283" autoAdjust="0"/>
  </p:normalViewPr>
  <p:slideViewPr>
    <p:cSldViewPr snapToGrid="0">
      <p:cViewPr>
        <p:scale>
          <a:sx n="100" d="100"/>
          <a:sy n="100" d="100"/>
        </p:scale>
        <p:origin x="52" y="-6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rla Kosnarová" userId="2c628162-5b85-4528-8dc6-99cc231551b1" providerId="ADAL" clId="{176CEAD8-25F4-4BD0-B209-243B4CEE862D}"/>
    <pc:docChg chg="undo custSel modSld">
      <pc:chgData name="Karla Kosnarová" userId="2c628162-5b85-4528-8dc6-99cc231551b1" providerId="ADAL" clId="{176CEAD8-25F4-4BD0-B209-243B4CEE862D}" dt="2026-01-20T16:56:32.313" v="1299" actId="20577"/>
      <pc:docMkLst>
        <pc:docMk/>
      </pc:docMkLst>
      <pc:sldChg chg="addSp delSp modSp mod">
        <pc:chgData name="Karla Kosnarová" userId="2c628162-5b85-4528-8dc6-99cc231551b1" providerId="ADAL" clId="{176CEAD8-25F4-4BD0-B209-243B4CEE862D}" dt="2026-01-20T16:56:32.313" v="1299" actId="20577"/>
        <pc:sldMkLst>
          <pc:docMk/>
          <pc:sldMk cId="3766042701" sldId="5172"/>
        </pc:sldMkLst>
        <pc:spChg chg="add del mod">
          <ac:chgData name="Karla Kosnarová" userId="2c628162-5b85-4528-8dc6-99cc231551b1" providerId="ADAL" clId="{176CEAD8-25F4-4BD0-B209-243B4CEE862D}" dt="2026-01-20T16:44:36.035" v="1125" actId="1076"/>
          <ac:spMkLst>
            <pc:docMk/>
            <pc:sldMk cId="3766042701" sldId="5172"/>
            <ac:spMk id="5" creationId="{28401DF0-C9D7-F5EF-40E7-B4C20435F437}"/>
          </ac:spMkLst>
        </pc:spChg>
        <pc:spChg chg="mod">
          <ac:chgData name="Karla Kosnarová" userId="2c628162-5b85-4528-8dc6-99cc231551b1" providerId="ADAL" clId="{176CEAD8-25F4-4BD0-B209-243B4CEE862D}" dt="2026-01-20T16:45:56.638" v="1162" actId="20577"/>
          <ac:spMkLst>
            <pc:docMk/>
            <pc:sldMk cId="3766042701" sldId="5172"/>
            <ac:spMk id="8" creationId="{6594A5E3-7CDE-FD86-193A-B309933E6C66}"/>
          </ac:spMkLst>
        </pc:spChg>
        <pc:spChg chg="mod">
          <ac:chgData name="Karla Kosnarová" userId="2c628162-5b85-4528-8dc6-99cc231551b1" providerId="ADAL" clId="{176CEAD8-25F4-4BD0-B209-243B4CEE862D}" dt="2026-01-20T16:52:38.092" v="1273" actId="20577"/>
          <ac:spMkLst>
            <pc:docMk/>
            <pc:sldMk cId="3766042701" sldId="5172"/>
            <ac:spMk id="9" creationId="{F869E7A3-9777-9015-0C34-4AF3B2168E15}"/>
          </ac:spMkLst>
        </pc:spChg>
        <pc:spChg chg="mod">
          <ac:chgData name="Karla Kosnarová" userId="2c628162-5b85-4528-8dc6-99cc231551b1" providerId="ADAL" clId="{176CEAD8-25F4-4BD0-B209-243B4CEE862D}" dt="2026-01-20T16:25:09.235" v="857" actId="20577"/>
          <ac:spMkLst>
            <pc:docMk/>
            <pc:sldMk cId="3766042701" sldId="5172"/>
            <ac:spMk id="10" creationId="{C92C56A7-601B-7070-643E-687FD75FDD7B}"/>
          </ac:spMkLst>
        </pc:spChg>
        <pc:spChg chg="mod">
          <ac:chgData name="Karla Kosnarová" userId="2c628162-5b85-4528-8dc6-99cc231551b1" providerId="ADAL" clId="{176CEAD8-25F4-4BD0-B209-243B4CEE862D}" dt="2026-01-20T16:56:32.313" v="1299" actId="20577"/>
          <ac:spMkLst>
            <pc:docMk/>
            <pc:sldMk cId="3766042701" sldId="5172"/>
            <ac:spMk id="13" creationId="{68B02EF7-64E0-6CED-A16D-146AFF00105D}"/>
          </ac:spMkLst>
        </pc:spChg>
        <pc:spChg chg="mod">
          <ac:chgData name="Karla Kosnarová" userId="2c628162-5b85-4528-8dc6-99cc231551b1" providerId="ADAL" clId="{176CEAD8-25F4-4BD0-B209-243B4CEE862D}" dt="2026-01-20T15:04:43.948" v="649" actId="20577"/>
          <ac:spMkLst>
            <pc:docMk/>
            <pc:sldMk cId="3766042701" sldId="5172"/>
            <ac:spMk id="14" creationId="{081C023D-1553-1B4C-83C1-0BF80A105F12}"/>
          </ac:spMkLst>
        </pc:spChg>
        <pc:spChg chg="mod">
          <ac:chgData name="Karla Kosnarová" userId="2c628162-5b85-4528-8dc6-99cc231551b1" providerId="ADAL" clId="{176CEAD8-25F4-4BD0-B209-243B4CEE862D}" dt="2026-01-20T15:05:25.284" v="665" actId="20577"/>
          <ac:spMkLst>
            <pc:docMk/>
            <pc:sldMk cId="3766042701" sldId="5172"/>
            <ac:spMk id="66" creationId="{4D446855-9454-DFFE-DB61-CA830425D338}"/>
          </ac:spMkLst>
        </pc:spChg>
        <pc:spChg chg="mod">
          <ac:chgData name="Karla Kosnarová" userId="2c628162-5b85-4528-8dc6-99cc231551b1" providerId="ADAL" clId="{176CEAD8-25F4-4BD0-B209-243B4CEE862D}" dt="2026-01-20T16:22:10.919" v="720" actId="1076"/>
          <ac:spMkLst>
            <pc:docMk/>
            <pc:sldMk cId="3766042701" sldId="5172"/>
            <ac:spMk id="82" creationId="{438BEC57-8CEC-7F7D-D300-2B0C16E3708D}"/>
          </ac:spMkLst>
        </pc:spChg>
        <pc:grpChg chg="mod">
          <ac:chgData name="Karla Kosnarová" userId="2c628162-5b85-4528-8dc6-99cc231551b1" providerId="ADAL" clId="{176CEAD8-25F4-4BD0-B209-243B4CEE862D}" dt="2026-01-20T16:23:30.665" v="737" actId="1076"/>
          <ac:grpSpMkLst>
            <pc:docMk/>
            <pc:sldMk cId="3766042701" sldId="5172"/>
            <ac:grpSpMk id="47" creationId="{B24D8739-9EC1-2C51-02F8-3CA14741ABBA}"/>
          </ac:grpSpMkLst>
        </pc:grpChg>
        <pc:picChg chg="add mod">
          <ac:chgData name="Karla Kosnarová" userId="2c628162-5b85-4528-8dc6-99cc231551b1" providerId="ADAL" clId="{176CEAD8-25F4-4BD0-B209-243B4CEE862D}" dt="2026-01-20T15:05:51.794" v="671" actId="1076"/>
          <ac:picMkLst>
            <pc:docMk/>
            <pc:sldMk cId="3766042701" sldId="5172"/>
            <ac:picMk id="2" creationId="{0E0AE6BD-3599-20DB-752C-A67AC69B236A}"/>
          </ac:picMkLst>
        </pc:picChg>
        <pc:picChg chg="add del">
          <ac:chgData name="Karla Kosnarová" userId="2c628162-5b85-4528-8dc6-99cc231551b1" providerId="ADAL" clId="{176CEAD8-25F4-4BD0-B209-243B4CEE862D}" dt="2026-01-20T15:05:27.467" v="666" actId="478"/>
          <ac:picMkLst>
            <pc:docMk/>
            <pc:sldMk cId="3766042701" sldId="5172"/>
            <ac:picMk id="4" creationId="{5065B426-2889-D97D-D155-DBC82D4C0B73}"/>
          </ac:picMkLst>
        </pc:picChg>
        <pc:picChg chg="add mod">
          <ac:chgData name="Karla Kosnarová" userId="2c628162-5b85-4528-8dc6-99cc231551b1" providerId="ADAL" clId="{176CEAD8-25F4-4BD0-B209-243B4CEE862D}" dt="2026-01-20T16:20:36.291" v="681" actId="1076"/>
          <ac:picMkLst>
            <pc:docMk/>
            <pc:sldMk cId="3766042701" sldId="5172"/>
            <ac:picMk id="6" creationId="{F6021199-2F61-B31E-1582-850A8EADDE3C}"/>
          </ac:picMkLst>
        </pc:picChg>
        <pc:picChg chg="add mod">
          <ac:chgData name="Karla Kosnarová" userId="2c628162-5b85-4528-8dc6-99cc231551b1" providerId="ADAL" clId="{176CEAD8-25F4-4BD0-B209-243B4CEE862D}" dt="2026-01-20T16:23:21.007" v="736" actId="1076"/>
          <ac:picMkLst>
            <pc:docMk/>
            <pc:sldMk cId="3766042701" sldId="5172"/>
            <ac:picMk id="7" creationId="{B4E54DD4-F1BD-F34D-D253-8F9D3B95056F}"/>
          </ac:picMkLst>
        </pc:picChg>
        <pc:picChg chg="add del mod">
          <ac:chgData name="Karla Kosnarová" userId="2c628162-5b85-4528-8dc6-99cc231551b1" providerId="ADAL" clId="{176CEAD8-25F4-4BD0-B209-243B4CEE862D}" dt="2026-01-20T16:26:23.020" v="859" actId="478"/>
          <ac:picMkLst>
            <pc:docMk/>
            <pc:sldMk cId="3766042701" sldId="5172"/>
            <ac:picMk id="12" creationId="{E1E98F88-2B07-B32A-0B79-8BCCA27EA65B}"/>
          </ac:picMkLst>
        </pc:picChg>
        <pc:picChg chg="del mod">
          <ac:chgData name="Karla Kosnarová" userId="2c628162-5b85-4528-8dc6-99cc231551b1" providerId="ADAL" clId="{176CEAD8-25F4-4BD0-B209-243B4CEE862D}" dt="2026-01-20T16:22:51.460" v="729" actId="478"/>
          <ac:picMkLst>
            <pc:docMk/>
            <pc:sldMk cId="3766042701" sldId="5172"/>
            <ac:picMk id="17" creationId="{FF0BDB2D-5D7F-1377-AB8C-286FC9C25BDE}"/>
          </ac:picMkLst>
        </pc:picChg>
        <pc:picChg chg="del">
          <ac:chgData name="Karla Kosnarová" userId="2c628162-5b85-4528-8dc6-99cc231551b1" providerId="ADAL" clId="{176CEAD8-25F4-4BD0-B209-243B4CEE862D}" dt="2026-01-20T15:05:34.654" v="667" actId="478"/>
          <ac:picMkLst>
            <pc:docMk/>
            <pc:sldMk cId="3766042701" sldId="5172"/>
            <ac:picMk id="18" creationId="{5DA20B75-10B0-55CD-3E8C-58C77667B481}"/>
          </ac:picMkLst>
        </pc:picChg>
        <pc:picChg chg="add mod modCrop">
          <ac:chgData name="Karla Kosnarová" userId="2c628162-5b85-4528-8dc6-99cc231551b1" providerId="ADAL" clId="{176CEAD8-25F4-4BD0-B209-243B4CEE862D}" dt="2026-01-20T16:32:13.570" v="931" actId="1076"/>
          <ac:picMkLst>
            <pc:docMk/>
            <pc:sldMk cId="3766042701" sldId="5172"/>
            <ac:picMk id="20" creationId="{622E4E1F-4124-F64F-D3EA-FD2B43D85314}"/>
          </ac:picMkLst>
        </pc:picChg>
        <pc:picChg chg="del">
          <ac:chgData name="Karla Kosnarová" userId="2c628162-5b85-4528-8dc6-99cc231551b1" providerId="ADAL" clId="{176CEAD8-25F4-4BD0-B209-243B4CEE862D}" dt="2026-01-20T15:04:40.179" v="646" actId="478"/>
          <ac:picMkLst>
            <pc:docMk/>
            <pc:sldMk cId="3766042701" sldId="5172"/>
            <ac:picMk id="21" creationId="{E939C7C8-CCCD-4171-4FB5-5ECECBA442E0}"/>
          </ac:picMkLst>
        </pc:picChg>
        <pc:picChg chg="del">
          <ac:chgData name="Karla Kosnarová" userId="2c628162-5b85-4528-8dc6-99cc231551b1" providerId="ADAL" clId="{176CEAD8-25F4-4BD0-B209-243B4CEE862D}" dt="2026-01-20T15:04:41.415" v="647" actId="478"/>
          <ac:picMkLst>
            <pc:docMk/>
            <pc:sldMk cId="3766042701" sldId="5172"/>
            <ac:picMk id="26" creationId="{85B0C00D-AA4B-C7A0-175D-236A0C26C61C}"/>
          </ac:picMkLst>
        </pc:picChg>
        <pc:picChg chg="add mod ord modCrop">
          <ac:chgData name="Karla Kosnarová" userId="2c628162-5b85-4528-8dc6-99cc231551b1" providerId="ADAL" clId="{176CEAD8-25F4-4BD0-B209-243B4CEE862D}" dt="2026-01-20T16:29:03.125" v="880" actId="1076"/>
          <ac:picMkLst>
            <pc:docMk/>
            <pc:sldMk cId="3766042701" sldId="5172"/>
            <ac:picMk id="31" creationId="{58670E1B-24DD-C514-B581-A8BB891E03D2}"/>
          </ac:picMkLst>
        </pc:picChg>
        <pc:picChg chg="mod">
          <ac:chgData name="Karla Kosnarová" userId="2c628162-5b85-4528-8dc6-99cc231551b1" providerId="ADAL" clId="{176CEAD8-25F4-4BD0-B209-243B4CEE862D}" dt="2026-01-20T16:44:29.228" v="1124" actId="1076"/>
          <ac:picMkLst>
            <pc:docMk/>
            <pc:sldMk cId="3766042701" sldId="5172"/>
            <ac:picMk id="54" creationId="{1DBB4208-499C-29B5-812C-092126482799}"/>
          </ac:picMkLst>
        </pc:picChg>
        <pc:picChg chg="mod">
          <ac:chgData name="Karla Kosnarová" userId="2c628162-5b85-4528-8dc6-99cc231551b1" providerId="ADAL" clId="{176CEAD8-25F4-4BD0-B209-243B4CEE862D}" dt="2026-01-20T16:35:05.236" v="979" actId="1076"/>
          <ac:picMkLst>
            <pc:docMk/>
            <pc:sldMk cId="3766042701" sldId="5172"/>
            <ac:picMk id="65" creationId="{47CB63AA-CF5E-A79B-B4E1-8E6C36F72787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C5DB53-A825-4570-9C7C-FCEB9A5FDB73}" type="datetimeFigureOut">
              <a:rPr lang="en-US" smtClean="0"/>
              <a:t>1/24/2026</a:t>
            </a:fld>
            <a:endParaRPr lang="en-US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D84D67-CA55-4C97-8F6E-36D151899B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062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D84D67-CA55-4C97-8F6E-36D151899B4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4127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4.emf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4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Agend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>
            <a:extLst>
              <a:ext uri="{FF2B5EF4-FFF2-40B4-BE49-F238E27FC236}">
                <a16:creationId xmlns:a16="http://schemas.microsoft.com/office/drawing/2014/main" id="{83D71F05-8A6A-BF41-664E-40208F9CC516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CFEDAB5-1DE7-FC09-8943-DCE822CE7FCC}"/>
              </a:ext>
            </a:extLst>
          </p:cNvPr>
          <p:cNvSpPr txBox="1"/>
          <p:nvPr userDrawn="1"/>
        </p:nvSpPr>
        <p:spPr>
          <a:xfrm>
            <a:off x="4015410" y="-702365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7D5065F4-C9DB-AE00-F4B5-1030BFF6C45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8CFF6945-AFB5-C4EA-3C19-990B2A07A6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69573" y="438656"/>
            <a:ext cx="7252855" cy="638040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4800" b="1" i="0">
                <a:solidFill>
                  <a:schemeClr val="tx1"/>
                </a:solidFill>
                <a:latin typeface="Outfit SemiBold" pitchFamily="2" charset="0"/>
              </a:defRPr>
            </a:lvl1pPr>
          </a:lstStyle>
          <a:p>
            <a:r>
              <a:rPr lang="it-IT"/>
              <a:t>Agenda</a:t>
            </a:r>
            <a:endParaRPr lang="en-US"/>
          </a:p>
        </p:txBody>
      </p:sp>
      <p:sp>
        <p:nvSpPr>
          <p:cNvPr id="25" name="Text Placeholder 8">
            <a:extLst>
              <a:ext uri="{FF2B5EF4-FFF2-40B4-BE49-F238E27FC236}">
                <a16:creationId xmlns:a16="http://schemas.microsoft.com/office/drawing/2014/main" id="{9C58BECF-455A-2CDE-9651-A37699E3DC7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67168" y="1656016"/>
            <a:ext cx="827993" cy="6265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solidFill>
                  <a:schemeClr val="tx1"/>
                </a:solidFill>
                <a:latin typeface="Outfit Light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26" name="Text Placeholder 10">
            <a:extLst>
              <a:ext uri="{FF2B5EF4-FFF2-40B4-BE49-F238E27FC236}">
                <a16:creationId xmlns:a16="http://schemas.microsoft.com/office/drawing/2014/main" id="{0F767385-218B-8FB9-E7B7-21CE174D149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67167" y="1954659"/>
            <a:ext cx="3264688" cy="50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67" b="1" i="0">
                <a:solidFill>
                  <a:schemeClr val="tx1"/>
                </a:solidFill>
                <a:latin typeface="Outfit SemiBold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Main chapter</a:t>
            </a:r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C132BDBA-A354-843E-EB5E-C0B33365F81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67168" y="2854436"/>
            <a:ext cx="827993" cy="6265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solidFill>
                  <a:schemeClr val="tx1"/>
                </a:solidFill>
                <a:latin typeface="Outfit Light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30" name="Text Placeholder 10">
            <a:extLst>
              <a:ext uri="{FF2B5EF4-FFF2-40B4-BE49-F238E27FC236}">
                <a16:creationId xmlns:a16="http://schemas.microsoft.com/office/drawing/2014/main" id="{8F655CA8-F1E9-667D-EDE7-A80625A3914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367167" y="3153079"/>
            <a:ext cx="3264688" cy="50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67" b="1" i="0">
                <a:solidFill>
                  <a:schemeClr val="tx1"/>
                </a:solidFill>
                <a:latin typeface="Outfit SemiBold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Main chapter</a:t>
            </a:r>
          </a:p>
        </p:txBody>
      </p:sp>
      <p:sp>
        <p:nvSpPr>
          <p:cNvPr id="31" name="Text Placeholder 8">
            <a:extLst>
              <a:ext uri="{FF2B5EF4-FFF2-40B4-BE49-F238E27FC236}">
                <a16:creationId xmlns:a16="http://schemas.microsoft.com/office/drawing/2014/main" id="{BE0ED553-3D5F-4E9B-76DC-0EC873AAFE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367168" y="4045930"/>
            <a:ext cx="827993" cy="6265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solidFill>
                  <a:schemeClr val="tx1"/>
                </a:solidFill>
                <a:latin typeface="Outfit Light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32" name="Text Placeholder 10">
            <a:extLst>
              <a:ext uri="{FF2B5EF4-FFF2-40B4-BE49-F238E27FC236}">
                <a16:creationId xmlns:a16="http://schemas.microsoft.com/office/drawing/2014/main" id="{0AB96E99-2761-AC50-8705-B3D9D010781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67167" y="4344572"/>
            <a:ext cx="3264688" cy="50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67" b="1" i="0">
                <a:solidFill>
                  <a:schemeClr val="tx1"/>
                </a:solidFill>
                <a:latin typeface="Outfit SemiBold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Main chapter</a:t>
            </a:r>
          </a:p>
        </p:txBody>
      </p:sp>
      <p:sp>
        <p:nvSpPr>
          <p:cNvPr id="33" name="Text Placeholder 8">
            <a:extLst>
              <a:ext uri="{FF2B5EF4-FFF2-40B4-BE49-F238E27FC236}">
                <a16:creationId xmlns:a16="http://schemas.microsoft.com/office/drawing/2014/main" id="{03E348BD-6730-30A2-8593-15D2B0DA42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367168" y="5230495"/>
            <a:ext cx="827993" cy="6265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solidFill>
                  <a:schemeClr val="tx1"/>
                </a:solidFill>
                <a:latin typeface="Outfit Light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34" name="Text Placeholder 10">
            <a:extLst>
              <a:ext uri="{FF2B5EF4-FFF2-40B4-BE49-F238E27FC236}">
                <a16:creationId xmlns:a16="http://schemas.microsoft.com/office/drawing/2014/main" id="{5F2BC933-552D-A122-F33B-4823BA577EC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367167" y="5529137"/>
            <a:ext cx="3264688" cy="50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67" b="1" i="0">
                <a:solidFill>
                  <a:schemeClr val="tx1"/>
                </a:solidFill>
                <a:latin typeface="Outfit SemiBold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Main chapter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9AB82BC-78D9-315E-2827-D10775F3584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438332" y="1656016"/>
            <a:ext cx="827993" cy="6265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solidFill>
                  <a:schemeClr val="tx1"/>
                </a:solidFill>
                <a:latin typeface="Outfit Light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36" name="Text Placeholder 10">
            <a:extLst>
              <a:ext uri="{FF2B5EF4-FFF2-40B4-BE49-F238E27FC236}">
                <a16:creationId xmlns:a16="http://schemas.microsoft.com/office/drawing/2014/main" id="{7A05D1A7-79A3-ED7F-BC67-5E54ABD5CFC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438331" y="1954659"/>
            <a:ext cx="3264688" cy="50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67" b="1" i="0">
                <a:solidFill>
                  <a:schemeClr val="tx1"/>
                </a:solidFill>
                <a:latin typeface="Outfit SemiBold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Main chapter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CFAD3D51-1A70-BF48-E962-F3287B0F62F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38332" y="2854436"/>
            <a:ext cx="827993" cy="6265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solidFill>
                  <a:schemeClr val="tx1"/>
                </a:solidFill>
                <a:latin typeface="Outfit Light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06</a:t>
            </a:r>
          </a:p>
        </p:txBody>
      </p:sp>
      <p:sp>
        <p:nvSpPr>
          <p:cNvPr id="38" name="Text Placeholder 10">
            <a:extLst>
              <a:ext uri="{FF2B5EF4-FFF2-40B4-BE49-F238E27FC236}">
                <a16:creationId xmlns:a16="http://schemas.microsoft.com/office/drawing/2014/main" id="{342DA32A-60D3-8E6E-E69C-0EEC56CB150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438331" y="3153079"/>
            <a:ext cx="3264688" cy="50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67" b="1" i="0">
                <a:solidFill>
                  <a:schemeClr val="tx1"/>
                </a:solidFill>
                <a:latin typeface="Outfit SemiBold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Main chapter</a:t>
            </a:r>
          </a:p>
        </p:txBody>
      </p:sp>
      <p:sp>
        <p:nvSpPr>
          <p:cNvPr id="39" name="Text Placeholder 8">
            <a:extLst>
              <a:ext uri="{FF2B5EF4-FFF2-40B4-BE49-F238E27FC236}">
                <a16:creationId xmlns:a16="http://schemas.microsoft.com/office/drawing/2014/main" id="{93ABF9B1-29C6-F551-0BA1-B4C9D1DDE9B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438332" y="4045930"/>
            <a:ext cx="827993" cy="6265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solidFill>
                  <a:schemeClr val="tx1"/>
                </a:solidFill>
                <a:latin typeface="Outfit Light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07</a:t>
            </a:r>
          </a:p>
        </p:txBody>
      </p:sp>
      <p:sp>
        <p:nvSpPr>
          <p:cNvPr id="40" name="Text Placeholder 10">
            <a:extLst>
              <a:ext uri="{FF2B5EF4-FFF2-40B4-BE49-F238E27FC236}">
                <a16:creationId xmlns:a16="http://schemas.microsoft.com/office/drawing/2014/main" id="{C67807FC-54CF-FCF2-1332-6850F093636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38331" y="4344572"/>
            <a:ext cx="3264688" cy="50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67" b="1" i="0">
                <a:solidFill>
                  <a:schemeClr val="tx1"/>
                </a:solidFill>
                <a:latin typeface="Outfit SemiBold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Main chapter</a:t>
            </a:r>
          </a:p>
        </p:txBody>
      </p:sp>
      <p:sp>
        <p:nvSpPr>
          <p:cNvPr id="41" name="Text Placeholder 8">
            <a:extLst>
              <a:ext uri="{FF2B5EF4-FFF2-40B4-BE49-F238E27FC236}">
                <a16:creationId xmlns:a16="http://schemas.microsoft.com/office/drawing/2014/main" id="{D8D44276-B80A-C880-2F3B-A8317AE5127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438332" y="5230495"/>
            <a:ext cx="827993" cy="6265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solidFill>
                  <a:schemeClr val="tx1"/>
                </a:solidFill>
                <a:latin typeface="Outfit Light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08</a:t>
            </a:r>
          </a:p>
        </p:txBody>
      </p:sp>
      <p:sp>
        <p:nvSpPr>
          <p:cNvPr id="42" name="Text Placeholder 10">
            <a:extLst>
              <a:ext uri="{FF2B5EF4-FFF2-40B4-BE49-F238E27FC236}">
                <a16:creationId xmlns:a16="http://schemas.microsoft.com/office/drawing/2014/main" id="{31B462B1-3007-F2FB-2226-4B358A4BF2D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438331" y="5529137"/>
            <a:ext cx="3264688" cy="50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67" b="1" i="0">
                <a:solidFill>
                  <a:schemeClr val="tx1"/>
                </a:solidFill>
                <a:latin typeface="Outfit SemiBold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Main chapter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A80EAC-401B-3DED-53F0-6733AEACB2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22500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Comp_07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immagine 3">
            <a:extLst>
              <a:ext uri="{FF2B5EF4-FFF2-40B4-BE49-F238E27FC236}">
                <a16:creationId xmlns:a16="http://schemas.microsoft.com/office/drawing/2014/main" id="{52E1EF0D-60FF-D2BD-8E11-AA539AECBB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7004832" cy="6858000"/>
          </a:xfrm>
          <a:custGeom>
            <a:avLst/>
            <a:gdLst>
              <a:gd name="connsiteX0" fmla="*/ 0 w 5253624"/>
              <a:gd name="connsiteY0" fmla="*/ 0 h 5143500"/>
              <a:gd name="connsiteX1" fmla="*/ 5253624 w 5253624"/>
              <a:gd name="connsiteY1" fmla="*/ 0 h 5143500"/>
              <a:gd name="connsiteX2" fmla="*/ 3626118 w 5253624"/>
              <a:gd name="connsiteY2" fmla="*/ 5143500 h 5143500"/>
              <a:gd name="connsiteX3" fmla="*/ 0 w 5253624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53624" h="5143500">
                <a:moveTo>
                  <a:pt x="0" y="0"/>
                </a:moveTo>
                <a:lnTo>
                  <a:pt x="5253624" y="0"/>
                </a:lnTo>
                <a:lnTo>
                  <a:pt x="3626118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90C343B5-632D-6DA9-B937-D402178663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41624" y="2083516"/>
            <a:ext cx="2248275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endParaRPr lang="en-US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28B77F7D-89F8-A878-2424-27BB9497A2DD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6541625" y="3096649"/>
            <a:ext cx="5029785" cy="272128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133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pic>
        <p:nvPicPr>
          <p:cNvPr id="6" name="Immagine 5" descr="Immagine che contiene schermata, Policromia, rosso, Carminio&#10;&#10;Descrizione generata automaticamente">
            <a:extLst>
              <a:ext uri="{FF2B5EF4-FFF2-40B4-BE49-F238E27FC236}">
                <a16:creationId xmlns:a16="http://schemas.microsoft.com/office/drawing/2014/main" id="{7B3CA1AC-4E8F-FC60-895E-06CE07C2EBA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096001" y="2234218"/>
            <a:ext cx="306305" cy="626533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D923E85B-E242-1D8A-5845-D9CCD2B64DF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2" name="Segnaposto testo 14">
            <a:extLst>
              <a:ext uri="{FF2B5EF4-FFF2-40B4-BE49-F238E27FC236}">
                <a16:creationId xmlns:a16="http://schemas.microsoft.com/office/drawing/2014/main" id="{85A51C72-564B-2608-4830-E94E1B4B85B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A64EEBDE-C826-9015-A173-C0A065A070D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9193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Comp_08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immagine 4">
            <a:extLst>
              <a:ext uri="{FF2B5EF4-FFF2-40B4-BE49-F238E27FC236}">
                <a16:creationId xmlns:a16="http://schemas.microsoft.com/office/drawing/2014/main" id="{DF2E9F83-01F8-1FCD-101C-5826C0754F3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73003" y="1"/>
            <a:ext cx="6018999" cy="6858000"/>
          </a:xfrm>
          <a:custGeom>
            <a:avLst/>
            <a:gdLst>
              <a:gd name="connsiteX0" fmla="*/ 1671225 w 4514249"/>
              <a:gd name="connsiteY0" fmla="*/ 0 h 5143500"/>
              <a:gd name="connsiteX1" fmla="*/ 4514249 w 4514249"/>
              <a:gd name="connsiteY1" fmla="*/ 0 h 5143500"/>
              <a:gd name="connsiteX2" fmla="*/ 4514249 w 4514249"/>
              <a:gd name="connsiteY2" fmla="*/ 5143500 h 5143500"/>
              <a:gd name="connsiteX3" fmla="*/ 0 w 4514249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4249" h="5143500">
                <a:moveTo>
                  <a:pt x="1671225" y="0"/>
                </a:moveTo>
                <a:lnTo>
                  <a:pt x="4514249" y="0"/>
                </a:lnTo>
                <a:lnTo>
                  <a:pt x="4514249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90C343B5-632D-6DA9-B937-D402178663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6807" y="2083516"/>
            <a:ext cx="2248275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endParaRPr lang="en-US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28B77F7D-89F8-A878-2424-27BB9497A2DD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56808" y="3096649"/>
            <a:ext cx="5539193" cy="272128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133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pic>
        <p:nvPicPr>
          <p:cNvPr id="7" name="Immagine 6" descr="Immagine che contiene schermata, Policromia, rosso, Carminio&#10;&#10;Descrizione generata automaticamente">
            <a:extLst>
              <a:ext uri="{FF2B5EF4-FFF2-40B4-BE49-F238E27FC236}">
                <a16:creationId xmlns:a16="http://schemas.microsoft.com/office/drawing/2014/main" id="{2FF2E588-3599-79EA-FB34-F50478D8589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373646" y="2234218"/>
            <a:ext cx="306305" cy="626533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7AB6C2CC-2516-49A8-A92A-8D217D6B84A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3" name="Segnaposto testo 14">
            <a:extLst>
              <a:ext uri="{FF2B5EF4-FFF2-40B4-BE49-F238E27FC236}">
                <a16:creationId xmlns:a16="http://schemas.microsoft.com/office/drawing/2014/main" id="{8FF72638-3848-947D-0813-C53B141542E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259962AE-9A7C-59A8-EC7E-70672D0942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49917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Comp_09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immagine 4">
            <a:extLst>
              <a:ext uri="{FF2B5EF4-FFF2-40B4-BE49-F238E27FC236}">
                <a16:creationId xmlns:a16="http://schemas.microsoft.com/office/drawing/2014/main" id="{6DE80ADD-2F52-1014-A279-4259291691D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65601" y="2"/>
            <a:ext cx="4065604" cy="6857997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59B01EF-A7DC-691C-0483-34443E20EF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6807" y="2604445"/>
            <a:ext cx="2248275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US"/>
              <a:t>Title</a:t>
            </a:r>
            <a:br>
              <a:rPr lang="en-US"/>
            </a:br>
            <a:r>
              <a:rPr lang="en-US"/>
              <a:t>example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A010310F-F9A9-BBE4-C6E4-AC440BD27E7E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8342080" y="2321600"/>
            <a:ext cx="3589841" cy="272128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133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4" name="Segnaposto testo 14">
            <a:extLst>
              <a:ext uri="{FF2B5EF4-FFF2-40B4-BE49-F238E27FC236}">
                <a16:creationId xmlns:a16="http://schemas.microsoft.com/office/drawing/2014/main" id="{70B71D51-5D47-FA93-7D30-FB6F2534ECD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EB36719-897A-D894-DCA9-6F69A5DF2C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chemeClr val="bg1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833357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6_Ambient full screen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igura a mano libera 4">
            <a:extLst>
              <a:ext uri="{FF2B5EF4-FFF2-40B4-BE49-F238E27FC236}">
                <a16:creationId xmlns:a16="http://schemas.microsoft.com/office/drawing/2014/main" id="{66F7EBEF-68FD-EE75-841A-C8BFCBB6306E}"/>
              </a:ext>
            </a:extLst>
          </p:cNvPr>
          <p:cNvSpPr/>
          <p:nvPr userDrawn="1"/>
        </p:nvSpPr>
        <p:spPr>
          <a:xfrm>
            <a:off x="5180626" y="4102102"/>
            <a:ext cx="7011375" cy="2755900"/>
          </a:xfrm>
          <a:custGeom>
            <a:avLst/>
            <a:gdLst>
              <a:gd name="connsiteX0" fmla="*/ 654016 w 5258531"/>
              <a:gd name="connsiteY0" fmla="*/ 0 h 2066925"/>
              <a:gd name="connsiteX1" fmla="*/ 5258531 w 5258531"/>
              <a:gd name="connsiteY1" fmla="*/ 0 h 2066925"/>
              <a:gd name="connsiteX2" fmla="*/ 5258531 w 5258531"/>
              <a:gd name="connsiteY2" fmla="*/ 2066925 h 2066925"/>
              <a:gd name="connsiteX3" fmla="*/ 0 w 5258531"/>
              <a:gd name="connsiteY3" fmla="*/ 2066925 h 2066925"/>
              <a:gd name="connsiteX4" fmla="*/ 654016 w 5258531"/>
              <a:gd name="connsiteY4" fmla="*/ 0 h 2066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58531" h="2066925">
                <a:moveTo>
                  <a:pt x="654016" y="0"/>
                </a:moveTo>
                <a:lnTo>
                  <a:pt x="5258531" y="0"/>
                </a:lnTo>
                <a:lnTo>
                  <a:pt x="5258531" y="2066925"/>
                </a:lnTo>
                <a:lnTo>
                  <a:pt x="0" y="2066925"/>
                </a:lnTo>
                <a:lnTo>
                  <a:pt x="654016" y="0"/>
                </a:lnTo>
                <a:close/>
              </a:path>
            </a:pathLst>
          </a:custGeom>
          <a:solidFill>
            <a:srgbClr val="0A22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it-IT" sz="2400"/>
          </a:p>
        </p:txBody>
      </p:sp>
      <p:sp>
        <p:nvSpPr>
          <p:cNvPr id="16" name="Segnaposto immagine 15">
            <a:extLst>
              <a:ext uri="{FF2B5EF4-FFF2-40B4-BE49-F238E27FC236}">
                <a16:creationId xmlns:a16="http://schemas.microsoft.com/office/drawing/2014/main" id="{D29C975A-6E28-AB08-9857-8795E29E155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2"/>
            <a:ext cx="12169803" cy="6857997"/>
          </a:xfrm>
          <a:custGeom>
            <a:avLst/>
            <a:gdLst>
              <a:gd name="connsiteX0" fmla="*/ 0 w 9127352"/>
              <a:gd name="connsiteY0" fmla="*/ 0 h 5143498"/>
              <a:gd name="connsiteX1" fmla="*/ 9127352 w 9127352"/>
              <a:gd name="connsiteY1" fmla="*/ 0 h 5143498"/>
              <a:gd name="connsiteX2" fmla="*/ 9127352 w 9127352"/>
              <a:gd name="connsiteY2" fmla="*/ 3076573 h 5143498"/>
              <a:gd name="connsiteX3" fmla="*/ 4539484 w 9127352"/>
              <a:gd name="connsiteY3" fmla="*/ 3076573 h 5143498"/>
              <a:gd name="connsiteX4" fmla="*/ 3885468 w 9127352"/>
              <a:gd name="connsiteY4" fmla="*/ 5143498 h 5143498"/>
              <a:gd name="connsiteX5" fmla="*/ 0 w 9127352"/>
              <a:gd name="connsiteY5" fmla="*/ 5143498 h 5143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27352" h="5143498">
                <a:moveTo>
                  <a:pt x="0" y="0"/>
                </a:moveTo>
                <a:lnTo>
                  <a:pt x="9127352" y="0"/>
                </a:lnTo>
                <a:lnTo>
                  <a:pt x="9127352" y="3076573"/>
                </a:lnTo>
                <a:lnTo>
                  <a:pt x="4539484" y="3076573"/>
                </a:lnTo>
                <a:lnTo>
                  <a:pt x="3885468" y="5143498"/>
                </a:lnTo>
                <a:lnTo>
                  <a:pt x="0" y="514349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10" name="Date Placeholder 4">
            <a:extLst>
              <a:ext uri="{FF2B5EF4-FFF2-40B4-BE49-F238E27FC236}">
                <a16:creationId xmlns:a16="http://schemas.microsoft.com/office/drawing/2014/main" id="{FD7C85CF-2329-E97C-A1D8-55ECFBCACE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7011" y="6354548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6CE19CCC-47AD-0259-C4F5-BE7CC8A9378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28521" y="4492487"/>
            <a:ext cx="5343296" cy="1696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lvl="0"/>
            <a:endParaRPr lang="it-IT"/>
          </a:p>
        </p:txBody>
      </p:sp>
      <p:sp>
        <p:nvSpPr>
          <p:cNvPr id="13" name="Segnaposto testo 14">
            <a:extLst>
              <a:ext uri="{FF2B5EF4-FFF2-40B4-BE49-F238E27FC236}">
                <a16:creationId xmlns:a16="http://schemas.microsoft.com/office/drawing/2014/main" id="{11EA5380-9670-30D9-516F-25C75611FCE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938631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6_Ambient full screen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igura a mano libera 5">
            <a:extLst>
              <a:ext uri="{FF2B5EF4-FFF2-40B4-BE49-F238E27FC236}">
                <a16:creationId xmlns:a16="http://schemas.microsoft.com/office/drawing/2014/main" id="{FA16D838-CF2A-68E7-C45F-819C178E7B6E}"/>
              </a:ext>
            </a:extLst>
          </p:cNvPr>
          <p:cNvSpPr/>
          <p:nvPr userDrawn="1"/>
        </p:nvSpPr>
        <p:spPr>
          <a:xfrm>
            <a:off x="0" y="0"/>
            <a:ext cx="5494528" cy="3429000"/>
          </a:xfrm>
          <a:custGeom>
            <a:avLst/>
            <a:gdLst>
              <a:gd name="connsiteX0" fmla="*/ 0 w 4120896"/>
              <a:gd name="connsiteY0" fmla="*/ 0 h 2571750"/>
              <a:gd name="connsiteX1" fmla="*/ 4120896 w 4120896"/>
              <a:gd name="connsiteY1" fmla="*/ 0 h 2571750"/>
              <a:gd name="connsiteX2" fmla="*/ 3307143 w 4120896"/>
              <a:gd name="connsiteY2" fmla="*/ 2571750 h 2571750"/>
              <a:gd name="connsiteX3" fmla="*/ 0 w 4120896"/>
              <a:gd name="connsiteY3" fmla="*/ 2571750 h 2571750"/>
              <a:gd name="connsiteX4" fmla="*/ 0 w 4120896"/>
              <a:gd name="connsiteY4" fmla="*/ 0 h 2571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20896" h="2571750">
                <a:moveTo>
                  <a:pt x="0" y="0"/>
                </a:moveTo>
                <a:lnTo>
                  <a:pt x="4120896" y="0"/>
                </a:lnTo>
                <a:lnTo>
                  <a:pt x="3307143" y="2571750"/>
                </a:lnTo>
                <a:lnTo>
                  <a:pt x="0" y="2571750"/>
                </a:lnTo>
                <a:lnTo>
                  <a:pt x="0" y="0"/>
                </a:lnTo>
                <a:close/>
              </a:path>
            </a:pathLst>
          </a:custGeom>
          <a:solidFill>
            <a:srgbClr val="0A22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it-IT" sz="2400"/>
          </a:p>
        </p:txBody>
      </p:sp>
      <p:sp>
        <p:nvSpPr>
          <p:cNvPr id="10" name="Segnaposto immagine 9">
            <a:extLst>
              <a:ext uri="{FF2B5EF4-FFF2-40B4-BE49-F238E27FC236}">
                <a16:creationId xmlns:a16="http://schemas.microsoft.com/office/drawing/2014/main" id="{94E1971A-01F5-57A6-ACF6-BDB60CE4B48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2"/>
            <a:ext cx="12169803" cy="6857997"/>
          </a:xfrm>
          <a:custGeom>
            <a:avLst/>
            <a:gdLst>
              <a:gd name="connsiteX0" fmla="*/ 4120895 w 9127352"/>
              <a:gd name="connsiteY0" fmla="*/ 0 h 5143498"/>
              <a:gd name="connsiteX1" fmla="*/ 9127352 w 9127352"/>
              <a:gd name="connsiteY1" fmla="*/ 0 h 5143498"/>
              <a:gd name="connsiteX2" fmla="*/ 9127352 w 9127352"/>
              <a:gd name="connsiteY2" fmla="*/ 5143498 h 5143498"/>
              <a:gd name="connsiteX3" fmla="*/ 0 w 9127352"/>
              <a:gd name="connsiteY3" fmla="*/ 5143498 h 5143498"/>
              <a:gd name="connsiteX4" fmla="*/ 0 w 9127352"/>
              <a:gd name="connsiteY4" fmla="*/ 2571749 h 5143498"/>
              <a:gd name="connsiteX5" fmla="*/ 3307142 w 9127352"/>
              <a:gd name="connsiteY5" fmla="*/ 2571749 h 5143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27352" h="5143498">
                <a:moveTo>
                  <a:pt x="4120895" y="0"/>
                </a:moveTo>
                <a:lnTo>
                  <a:pt x="9127352" y="0"/>
                </a:lnTo>
                <a:lnTo>
                  <a:pt x="9127352" y="5143498"/>
                </a:lnTo>
                <a:lnTo>
                  <a:pt x="0" y="5143498"/>
                </a:lnTo>
                <a:lnTo>
                  <a:pt x="0" y="2571749"/>
                </a:lnTo>
                <a:lnTo>
                  <a:pt x="3307142" y="257174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6CE19CCC-47AD-0259-C4F5-BE7CC8A9378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8563" y="702077"/>
            <a:ext cx="3896479" cy="24678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lvl="0"/>
            <a:endParaRPr lang="it-IT"/>
          </a:p>
        </p:txBody>
      </p:sp>
      <p:sp>
        <p:nvSpPr>
          <p:cNvPr id="4" name="Segnaposto testo 14">
            <a:extLst>
              <a:ext uri="{FF2B5EF4-FFF2-40B4-BE49-F238E27FC236}">
                <a16:creationId xmlns:a16="http://schemas.microsoft.com/office/drawing/2014/main" id="{EE3BA82B-ACF2-5919-7391-DEC7D7A98C3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FB07E848-9925-37D9-F700-0D8A9D814A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006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7_Gallery/Moodboard_0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egnaposto immagine 27">
            <a:extLst>
              <a:ext uri="{FF2B5EF4-FFF2-40B4-BE49-F238E27FC236}">
                <a16:creationId xmlns:a16="http://schemas.microsoft.com/office/drawing/2014/main" id="{56A02AD9-7BEF-2D89-CEE3-9429A8C2274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146923" y="-3002"/>
            <a:ext cx="3045077" cy="3428999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35" name="Segnaposto immagine 27">
            <a:extLst>
              <a:ext uri="{FF2B5EF4-FFF2-40B4-BE49-F238E27FC236}">
                <a16:creationId xmlns:a16="http://schemas.microsoft.com/office/drawing/2014/main" id="{EA6E66B2-12BD-8C10-976E-826BD46E9E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146923" y="3429000"/>
            <a:ext cx="3045077" cy="342900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0" name="Segnaposto immagine 27">
            <a:extLst>
              <a:ext uri="{FF2B5EF4-FFF2-40B4-BE49-F238E27FC236}">
                <a16:creationId xmlns:a16="http://schemas.microsoft.com/office/drawing/2014/main" id="{0005F117-BE15-977B-B360-32ECC50CDC27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094971" y="-3002"/>
            <a:ext cx="3045077" cy="3428999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1" name="Segnaposto immagine 27">
            <a:extLst>
              <a:ext uri="{FF2B5EF4-FFF2-40B4-BE49-F238E27FC236}">
                <a16:creationId xmlns:a16="http://schemas.microsoft.com/office/drawing/2014/main" id="{F0F7EB78-92C2-9D65-81CE-7362BECCE1E7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094971" y="3429000"/>
            <a:ext cx="3045077" cy="342900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2" name="Segnaposto immagine 27">
            <a:extLst>
              <a:ext uri="{FF2B5EF4-FFF2-40B4-BE49-F238E27FC236}">
                <a16:creationId xmlns:a16="http://schemas.microsoft.com/office/drawing/2014/main" id="{A7FE9048-62B3-ACAC-D92E-671A4C35ADE6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046456" y="-3002"/>
            <a:ext cx="3045077" cy="3428999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3" name="Segnaposto immagine 27">
            <a:extLst>
              <a:ext uri="{FF2B5EF4-FFF2-40B4-BE49-F238E27FC236}">
                <a16:creationId xmlns:a16="http://schemas.microsoft.com/office/drawing/2014/main" id="{988336B6-CA3D-0C8E-09B1-2CE74F659004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046456" y="3429000"/>
            <a:ext cx="3045077" cy="342900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C5D9867-877B-0800-7C03-93DF2D46FE8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83D71F05-8A6A-BF41-664E-40208F9CC516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CFEDAB5-1DE7-FC09-8943-DCE822CE7FCC}"/>
              </a:ext>
            </a:extLst>
          </p:cNvPr>
          <p:cNvSpPr txBox="1"/>
          <p:nvPr userDrawn="1"/>
        </p:nvSpPr>
        <p:spPr>
          <a:xfrm>
            <a:off x="4015410" y="-702365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CCEAF683-4282-3950-90A0-590A5BBE62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1300" y="2370703"/>
            <a:ext cx="2248275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0" i="0">
                <a:solidFill>
                  <a:srgbClr val="0A2240"/>
                </a:solidFill>
                <a:latin typeface="Outfit" pitchFamily="2" charset="0"/>
              </a:defRPr>
            </a:lvl1pPr>
          </a:lstStyle>
          <a:p>
            <a:r>
              <a:rPr lang="it-IT"/>
              <a:t>Gallery</a:t>
            </a:r>
            <a:endParaRPr lang="en-US"/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9C3E3126-6DE1-553B-5B7A-30C6B8E961A3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211302" y="3428999"/>
            <a:ext cx="2568061" cy="276035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7804F031-3B6D-5371-47FF-C256388FA0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  <p:sp>
        <p:nvSpPr>
          <p:cNvPr id="3" name="Segnaposto testo 14">
            <a:extLst>
              <a:ext uri="{FF2B5EF4-FFF2-40B4-BE49-F238E27FC236}">
                <a16:creationId xmlns:a16="http://schemas.microsoft.com/office/drawing/2014/main" id="{9D31FE2D-A40B-388F-05EA-51FB202739B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45370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7_Gallery/Moodboard_0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egnaposto immagine 26">
            <a:extLst>
              <a:ext uri="{FF2B5EF4-FFF2-40B4-BE49-F238E27FC236}">
                <a16:creationId xmlns:a16="http://schemas.microsoft.com/office/drawing/2014/main" id="{A2D2AAD4-E178-3901-BF3E-74DB7C045801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-1" y="3104963"/>
            <a:ext cx="3732857" cy="3753037"/>
          </a:xfrm>
          <a:custGeom>
            <a:avLst/>
            <a:gdLst>
              <a:gd name="connsiteX0" fmla="*/ 0 w 2799643"/>
              <a:gd name="connsiteY0" fmla="*/ 0 h 2814778"/>
              <a:gd name="connsiteX1" fmla="*/ 2799643 w 2799643"/>
              <a:gd name="connsiteY1" fmla="*/ 0 h 2814778"/>
              <a:gd name="connsiteX2" fmla="*/ 1814217 w 2799643"/>
              <a:gd name="connsiteY2" fmla="*/ 2814778 h 2814778"/>
              <a:gd name="connsiteX3" fmla="*/ 0 w 2799643"/>
              <a:gd name="connsiteY3" fmla="*/ 2814778 h 2814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99643" h="2814778">
                <a:moveTo>
                  <a:pt x="0" y="0"/>
                </a:moveTo>
                <a:lnTo>
                  <a:pt x="2799643" y="0"/>
                </a:lnTo>
                <a:lnTo>
                  <a:pt x="1814217" y="2814778"/>
                </a:lnTo>
                <a:lnTo>
                  <a:pt x="0" y="281477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18" name="Segnaposto immagine 17">
            <a:extLst>
              <a:ext uri="{FF2B5EF4-FFF2-40B4-BE49-F238E27FC236}">
                <a16:creationId xmlns:a16="http://schemas.microsoft.com/office/drawing/2014/main" id="{4017FF3D-D913-F51F-76E5-E5ECDB31495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1" y="1"/>
            <a:ext cx="4823712" cy="2973137"/>
          </a:xfrm>
          <a:custGeom>
            <a:avLst/>
            <a:gdLst>
              <a:gd name="connsiteX0" fmla="*/ 0 w 3617784"/>
              <a:gd name="connsiteY0" fmla="*/ 0 h 2229853"/>
              <a:gd name="connsiteX1" fmla="*/ 3617784 w 3617784"/>
              <a:gd name="connsiteY1" fmla="*/ 0 h 2229853"/>
              <a:gd name="connsiteX2" fmla="*/ 2837135 w 3617784"/>
              <a:gd name="connsiteY2" fmla="*/ 2229853 h 2229853"/>
              <a:gd name="connsiteX3" fmla="*/ 0 w 3617784"/>
              <a:gd name="connsiteY3" fmla="*/ 2229853 h 2229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17784" h="2229853">
                <a:moveTo>
                  <a:pt x="0" y="0"/>
                </a:moveTo>
                <a:lnTo>
                  <a:pt x="3617784" y="0"/>
                </a:lnTo>
                <a:lnTo>
                  <a:pt x="2837135" y="2229853"/>
                </a:lnTo>
                <a:lnTo>
                  <a:pt x="0" y="222985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20" name="Segnaposto immagine 19">
            <a:extLst>
              <a:ext uri="{FF2B5EF4-FFF2-40B4-BE49-F238E27FC236}">
                <a16:creationId xmlns:a16="http://schemas.microsoft.com/office/drawing/2014/main" id="{586E9B3D-3043-80B1-598D-4571BDC77BA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935662" y="1"/>
            <a:ext cx="3968777" cy="2973137"/>
          </a:xfrm>
          <a:custGeom>
            <a:avLst/>
            <a:gdLst>
              <a:gd name="connsiteX0" fmla="*/ 780650 w 2976583"/>
              <a:gd name="connsiteY0" fmla="*/ 0 h 2229853"/>
              <a:gd name="connsiteX1" fmla="*/ 2976583 w 2976583"/>
              <a:gd name="connsiteY1" fmla="*/ 0 h 2229853"/>
              <a:gd name="connsiteX2" fmla="*/ 2195933 w 2976583"/>
              <a:gd name="connsiteY2" fmla="*/ 2229853 h 2229853"/>
              <a:gd name="connsiteX3" fmla="*/ 0 w 2976583"/>
              <a:gd name="connsiteY3" fmla="*/ 2229853 h 2229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76583" h="2229853">
                <a:moveTo>
                  <a:pt x="780650" y="0"/>
                </a:moveTo>
                <a:lnTo>
                  <a:pt x="2976583" y="0"/>
                </a:lnTo>
                <a:lnTo>
                  <a:pt x="2195933" y="2229853"/>
                </a:lnTo>
                <a:lnTo>
                  <a:pt x="0" y="222985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22" name="Segnaposto immagine 21">
            <a:extLst>
              <a:ext uri="{FF2B5EF4-FFF2-40B4-BE49-F238E27FC236}">
                <a16:creationId xmlns:a16="http://schemas.microsoft.com/office/drawing/2014/main" id="{C76478FB-9974-6468-A463-806F02CE096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050669" y="1"/>
            <a:ext cx="5190099" cy="2973137"/>
          </a:xfrm>
          <a:custGeom>
            <a:avLst/>
            <a:gdLst>
              <a:gd name="connsiteX0" fmla="*/ 780649 w 3892574"/>
              <a:gd name="connsiteY0" fmla="*/ 0 h 2229853"/>
              <a:gd name="connsiteX1" fmla="*/ 3892574 w 3892574"/>
              <a:gd name="connsiteY1" fmla="*/ 0 h 2229853"/>
              <a:gd name="connsiteX2" fmla="*/ 3892574 w 3892574"/>
              <a:gd name="connsiteY2" fmla="*/ 2229853 h 2229853"/>
              <a:gd name="connsiteX3" fmla="*/ 0 w 3892574"/>
              <a:gd name="connsiteY3" fmla="*/ 2229853 h 2229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92574" h="2229853">
                <a:moveTo>
                  <a:pt x="780649" y="0"/>
                </a:moveTo>
                <a:lnTo>
                  <a:pt x="3892574" y="0"/>
                </a:lnTo>
                <a:lnTo>
                  <a:pt x="3892574" y="2229853"/>
                </a:lnTo>
                <a:lnTo>
                  <a:pt x="0" y="222985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29" name="Segnaposto immagine 28">
            <a:extLst>
              <a:ext uri="{FF2B5EF4-FFF2-40B4-BE49-F238E27FC236}">
                <a16:creationId xmlns:a16="http://schemas.microsoft.com/office/drawing/2014/main" id="{64EC1C0F-A712-4A0F-25C9-3CD6CECD6D6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2581587" y="3104963"/>
            <a:ext cx="4254387" cy="3753037"/>
          </a:xfrm>
          <a:custGeom>
            <a:avLst/>
            <a:gdLst>
              <a:gd name="connsiteX0" fmla="*/ 985426 w 3190790"/>
              <a:gd name="connsiteY0" fmla="*/ 0 h 2814778"/>
              <a:gd name="connsiteX1" fmla="*/ 3190790 w 3190790"/>
              <a:gd name="connsiteY1" fmla="*/ 0 h 2814778"/>
              <a:gd name="connsiteX2" fmla="*/ 2205364 w 3190790"/>
              <a:gd name="connsiteY2" fmla="*/ 2814778 h 2814778"/>
              <a:gd name="connsiteX3" fmla="*/ 0 w 3190790"/>
              <a:gd name="connsiteY3" fmla="*/ 2814778 h 2814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90790" h="2814778">
                <a:moveTo>
                  <a:pt x="985426" y="0"/>
                </a:moveTo>
                <a:lnTo>
                  <a:pt x="3190790" y="0"/>
                </a:lnTo>
                <a:lnTo>
                  <a:pt x="2205364" y="2814778"/>
                </a:lnTo>
                <a:lnTo>
                  <a:pt x="0" y="281477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C5D9867-877B-0800-7C03-93DF2D46FE8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83D71F05-8A6A-BF41-664E-40208F9CC516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CFEDAB5-1DE7-FC09-8943-DCE822CE7FCC}"/>
              </a:ext>
            </a:extLst>
          </p:cNvPr>
          <p:cNvSpPr txBox="1"/>
          <p:nvPr userDrawn="1"/>
        </p:nvSpPr>
        <p:spPr>
          <a:xfrm>
            <a:off x="4015410" y="-702365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CCEAF683-4282-3950-90A0-590A5BBE62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01901" y="3273093"/>
            <a:ext cx="2248275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0" i="0">
                <a:solidFill>
                  <a:srgbClr val="0A2240"/>
                </a:solidFill>
                <a:latin typeface="Outfit" pitchFamily="2" charset="0"/>
              </a:defRPr>
            </a:lvl1pPr>
          </a:lstStyle>
          <a:p>
            <a:r>
              <a:rPr lang="it-IT"/>
              <a:t>Gallery</a:t>
            </a:r>
            <a:endParaRPr lang="en-US"/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9C3E3126-6DE1-553B-5B7A-30C6B8E961A3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7001902" y="4097650"/>
            <a:ext cx="4214669" cy="276035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30" name="Date Placeholder 3">
            <a:extLst>
              <a:ext uri="{FF2B5EF4-FFF2-40B4-BE49-F238E27FC236}">
                <a16:creationId xmlns:a16="http://schemas.microsoft.com/office/drawing/2014/main" id="{9AF3EAB5-2056-552B-B87A-44E990EE85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  <p:sp>
        <p:nvSpPr>
          <p:cNvPr id="2" name="Segnaposto testo 14">
            <a:extLst>
              <a:ext uri="{FF2B5EF4-FFF2-40B4-BE49-F238E27FC236}">
                <a16:creationId xmlns:a16="http://schemas.microsoft.com/office/drawing/2014/main" id="{A6685565-82C7-CEFF-096F-CC638356327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99915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8_Mockup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igura a mano libera 10">
            <a:extLst>
              <a:ext uri="{FF2B5EF4-FFF2-40B4-BE49-F238E27FC236}">
                <a16:creationId xmlns:a16="http://schemas.microsoft.com/office/drawing/2014/main" id="{ABBFE51A-2813-A4D3-B9D0-BC71DFA697F9}"/>
              </a:ext>
            </a:extLst>
          </p:cNvPr>
          <p:cNvSpPr/>
          <p:nvPr userDrawn="1"/>
        </p:nvSpPr>
        <p:spPr>
          <a:xfrm>
            <a:off x="5747971" y="-85485"/>
            <a:ext cx="6546200" cy="7028972"/>
          </a:xfrm>
          <a:custGeom>
            <a:avLst/>
            <a:gdLst>
              <a:gd name="connsiteX0" fmla="*/ 1668080 w 4909650"/>
              <a:gd name="connsiteY0" fmla="*/ 0 h 5271729"/>
              <a:gd name="connsiteX1" fmla="*/ 4909650 w 4909650"/>
              <a:gd name="connsiteY1" fmla="*/ 0 h 5271729"/>
              <a:gd name="connsiteX2" fmla="*/ 4909650 w 4909650"/>
              <a:gd name="connsiteY2" fmla="*/ 5271729 h 5271729"/>
              <a:gd name="connsiteX3" fmla="*/ 0 w 4909650"/>
              <a:gd name="connsiteY3" fmla="*/ 5271729 h 5271729"/>
              <a:gd name="connsiteX4" fmla="*/ 1668080 w 4909650"/>
              <a:gd name="connsiteY4" fmla="*/ 0 h 5271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09650" h="5271729">
                <a:moveTo>
                  <a:pt x="1668080" y="0"/>
                </a:moveTo>
                <a:lnTo>
                  <a:pt x="4909650" y="0"/>
                </a:lnTo>
                <a:lnTo>
                  <a:pt x="4909650" y="5271729"/>
                </a:lnTo>
                <a:lnTo>
                  <a:pt x="0" y="5271729"/>
                </a:lnTo>
                <a:lnTo>
                  <a:pt x="1668080" y="0"/>
                </a:lnTo>
                <a:close/>
              </a:path>
            </a:pathLst>
          </a:custGeom>
          <a:solidFill>
            <a:srgbClr val="0A224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it-IT" sz="240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2544E36-9A2F-79D3-198E-77798E7A42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6807" y="1577669"/>
            <a:ext cx="2248275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endParaRPr lang="en-US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4B73A649-4A29-43A0-4EBF-FC60BEE3CC02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56808" y="2590802"/>
            <a:ext cx="5539193" cy="272128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133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pic>
        <p:nvPicPr>
          <p:cNvPr id="5" name="Immagine 4" descr="Immagine che contiene schermata, Cellulare, smartphone, design&#10;&#10;Descrizione generata automaticamente">
            <a:extLst>
              <a:ext uri="{FF2B5EF4-FFF2-40B4-BE49-F238E27FC236}">
                <a16:creationId xmlns:a16="http://schemas.microsoft.com/office/drawing/2014/main" id="{C2499089-6699-8802-BBD9-975746C04CB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167030" y="857879"/>
            <a:ext cx="5734213" cy="5734213"/>
          </a:xfrm>
          <a:prstGeom prst="rect">
            <a:avLst/>
          </a:prstGeom>
        </p:spPr>
      </p:pic>
      <p:sp>
        <p:nvSpPr>
          <p:cNvPr id="21" name="Segnaposto immagine 20">
            <a:extLst>
              <a:ext uri="{FF2B5EF4-FFF2-40B4-BE49-F238E27FC236}">
                <a16:creationId xmlns:a16="http://schemas.microsoft.com/office/drawing/2014/main" id="{2E386C1C-4B11-7A84-C468-816F3F93817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943067" y="1320153"/>
            <a:ext cx="2197668" cy="4799144"/>
          </a:xfrm>
          <a:custGeom>
            <a:avLst/>
            <a:gdLst>
              <a:gd name="connsiteX0" fmla="*/ 665583 w 1648251"/>
              <a:gd name="connsiteY0" fmla="*/ 63408 h 3599358"/>
              <a:gd name="connsiteX1" fmla="*/ 608741 w 1648251"/>
              <a:gd name="connsiteY1" fmla="*/ 101086 h 3599358"/>
              <a:gd name="connsiteX2" fmla="*/ 603893 w 1648251"/>
              <a:gd name="connsiteY2" fmla="*/ 125098 h 3599358"/>
              <a:gd name="connsiteX3" fmla="*/ 608741 w 1648251"/>
              <a:gd name="connsiteY3" fmla="*/ 149109 h 3599358"/>
              <a:gd name="connsiteX4" fmla="*/ 665583 w 1648251"/>
              <a:gd name="connsiteY4" fmla="*/ 186787 h 3599358"/>
              <a:gd name="connsiteX5" fmla="*/ 999402 w 1648251"/>
              <a:gd name="connsiteY5" fmla="*/ 186788 h 3599358"/>
              <a:gd name="connsiteX6" fmla="*/ 1061092 w 1648251"/>
              <a:gd name="connsiteY6" fmla="*/ 125098 h 3599358"/>
              <a:gd name="connsiteX7" fmla="*/ 1061093 w 1648251"/>
              <a:gd name="connsiteY7" fmla="*/ 125098 h 3599358"/>
              <a:gd name="connsiteX8" fmla="*/ 999403 w 1648251"/>
              <a:gd name="connsiteY8" fmla="*/ 63408 h 3599358"/>
              <a:gd name="connsiteX9" fmla="*/ 228118 w 1648251"/>
              <a:gd name="connsiteY9" fmla="*/ 0 h 3599358"/>
              <a:gd name="connsiteX10" fmla="*/ 1420133 w 1648251"/>
              <a:gd name="connsiteY10" fmla="*/ 0 h 3599358"/>
              <a:gd name="connsiteX11" fmla="*/ 1648251 w 1648251"/>
              <a:gd name="connsiteY11" fmla="*/ 228118 h 3599358"/>
              <a:gd name="connsiteX12" fmla="*/ 1648251 w 1648251"/>
              <a:gd name="connsiteY12" fmla="*/ 3371240 h 3599358"/>
              <a:gd name="connsiteX13" fmla="*/ 1420133 w 1648251"/>
              <a:gd name="connsiteY13" fmla="*/ 3599358 h 3599358"/>
              <a:gd name="connsiteX14" fmla="*/ 228118 w 1648251"/>
              <a:gd name="connsiteY14" fmla="*/ 3599358 h 3599358"/>
              <a:gd name="connsiteX15" fmla="*/ 0 w 1648251"/>
              <a:gd name="connsiteY15" fmla="*/ 3371240 h 3599358"/>
              <a:gd name="connsiteX16" fmla="*/ 0 w 1648251"/>
              <a:gd name="connsiteY16" fmla="*/ 228118 h 3599358"/>
              <a:gd name="connsiteX17" fmla="*/ 228118 w 1648251"/>
              <a:gd name="connsiteY17" fmla="*/ 0 h 3599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648251" h="3599358">
                <a:moveTo>
                  <a:pt x="665583" y="63408"/>
                </a:moveTo>
                <a:cubicBezTo>
                  <a:pt x="640031" y="63408"/>
                  <a:pt x="618106" y="78944"/>
                  <a:pt x="608741" y="101086"/>
                </a:cubicBezTo>
                <a:lnTo>
                  <a:pt x="603893" y="125098"/>
                </a:lnTo>
                <a:lnTo>
                  <a:pt x="608741" y="149109"/>
                </a:lnTo>
                <a:cubicBezTo>
                  <a:pt x="618106" y="171251"/>
                  <a:pt x="640031" y="186787"/>
                  <a:pt x="665583" y="186787"/>
                </a:cubicBezTo>
                <a:lnTo>
                  <a:pt x="999402" y="186788"/>
                </a:lnTo>
                <a:cubicBezTo>
                  <a:pt x="1033472" y="186788"/>
                  <a:pt x="1061092" y="159168"/>
                  <a:pt x="1061092" y="125098"/>
                </a:cubicBezTo>
                <a:lnTo>
                  <a:pt x="1061093" y="125098"/>
                </a:lnTo>
                <a:cubicBezTo>
                  <a:pt x="1061093" y="91028"/>
                  <a:pt x="1033473" y="63408"/>
                  <a:pt x="999403" y="63408"/>
                </a:cubicBezTo>
                <a:close/>
                <a:moveTo>
                  <a:pt x="228118" y="0"/>
                </a:moveTo>
                <a:lnTo>
                  <a:pt x="1420133" y="0"/>
                </a:lnTo>
                <a:cubicBezTo>
                  <a:pt x="1546119" y="0"/>
                  <a:pt x="1648251" y="102132"/>
                  <a:pt x="1648251" y="228118"/>
                </a:cubicBezTo>
                <a:lnTo>
                  <a:pt x="1648251" y="3371240"/>
                </a:lnTo>
                <a:cubicBezTo>
                  <a:pt x="1648251" y="3497226"/>
                  <a:pt x="1546119" y="3599358"/>
                  <a:pt x="1420133" y="3599358"/>
                </a:cubicBezTo>
                <a:lnTo>
                  <a:pt x="228118" y="3599358"/>
                </a:lnTo>
                <a:cubicBezTo>
                  <a:pt x="102132" y="3599358"/>
                  <a:pt x="0" y="3497226"/>
                  <a:pt x="0" y="3371240"/>
                </a:cubicBezTo>
                <a:lnTo>
                  <a:pt x="0" y="228118"/>
                </a:lnTo>
                <a:cubicBezTo>
                  <a:pt x="0" y="102132"/>
                  <a:pt x="102132" y="0"/>
                  <a:pt x="228118" y="0"/>
                </a:cubicBezTo>
                <a:close/>
              </a:path>
            </a:pathLst>
          </a:custGeom>
          <a:ln>
            <a:noFill/>
          </a:ln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4" name="Segnaposto testo 14">
            <a:extLst>
              <a:ext uri="{FF2B5EF4-FFF2-40B4-BE49-F238E27FC236}">
                <a16:creationId xmlns:a16="http://schemas.microsoft.com/office/drawing/2014/main" id="{C24C35D8-001F-6338-1ECF-030C8E599BA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AAB497F9-7A30-02D9-5502-F0AF9188FE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199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9_Lists_0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59B01EF-A7DC-691C-0483-34443E20EF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6807" y="2604445"/>
            <a:ext cx="2248275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0" i="0">
                <a:solidFill>
                  <a:srgbClr val="0A2240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br>
              <a:rPr lang="it-IT"/>
            </a:br>
            <a:r>
              <a:rPr lang="it-IT"/>
              <a:t>with list</a:t>
            </a:r>
            <a:endParaRPr lang="en-US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82FF33AC-D2D3-1686-5501-C264A15B6BD8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326120" y="2321598"/>
            <a:ext cx="5539193" cy="2721289"/>
          </a:xfrm>
          <a:prstGeom prst="rect">
            <a:avLst/>
          </a:prstGeom>
        </p:spPr>
        <p:txBody>
          <a:bodyPr/>
          <a:lstStyle>
            <a:lvl1pPr marL="286378" indent="-285744" algn="l">
              <a:buClr>
                <a:srgbClr val="DD052B"/>
              </a:buClr>
              <a:buSzPct val="175000"/>
              <a:buBlip>
                <a:blip r:embed="rId4"/>
              </a:buBlip>
              <a:defRPr sz="2133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Fugit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, con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parum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simus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est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molorero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tem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.</a:t>
            </a:r>
          </a:p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endParaRPr lang="it-IT" sz="2133">
              <a:solidFill>
                <a:srgbClr val="0A2240"/>
              </a:solidFill>
              <a:latin typeface="Outfit Light" pitchFamily="2" charset="0"/>
              <a:ea typeface="Century Gothic"/>
              <a:cs typeface="Century Gothic"/>
              <a:sym typeface="Century Gothic"/>
            </a:endParaRPr>
          </a:p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Parum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simus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est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molorero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tem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.</a:t>
            </a:r>
          </a:p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endParaRPr lang="it-IT" sz="2133">
              <a:solidFill>
                <a:srgbClr val="0A2240"/>
              </a:solidFill>
              <a:latin typeface="Outfit Light" pitchFamily="2" charset="0"/>
              <a:sym typeface="Century Gothic"/>
            </a:endParaRPr>
          </a:p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Est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molorero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tem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.</a:t>
            </a:r>
            <a:endParaRPr lang="it-IT" sz="2133">
              <a:solidFill>
                <a:srgbClr val="0A2240"/>
              </a:solidFill>
              <a:latin typeface="Outfit Light" pitchFamily="2" charset="0"/>
            </a:endParaRPr>
          </a:p>
        </p:txBody>
      </p:sp>
      <p:sp>
        <p:nvSpPr>
          <p:cNvPr id="2" name="Segnaposto testo 14">
            <a:extLst>
              <a:ext uri="{FF2B5EF4-FFF2-40B4-BE49-F238E27FC236}">
                <a16:creationId xmlns:a16="http://schemas.microsoft.com/office/drawing/2014/main" id="{0D4F4FC1-EF1C-6A38-91C9-6AF879A037B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08814666-1905-9F8E-77D9-A1877CB701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088017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9_Lists_0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59B01EF-A7DC-691C-0483-34443E20EF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6807" y="2604445"/>
            <a:ext cx="2248275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0" i="0">
                <a:solidFill>
                  <a:srgbClr val="0A2240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br>
              <a:rPr lang="it-IT"/>
            </a:br>
            <a:r>
              <a:rPr lang="it-IT"/>
              <a:t>with list</a:t>
            </a:r>
            <a:endParaRPr lang="en-US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82FF33AC-D2D3-1686-5501-C264A15B6BD8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326120" y="2321598"/>
            <a:ext cx="5539193" cy="2721289"/>
          </a:xfrm>
          <a:prstGeom prst="rect">
            <a:avLst/>
          </a:prstGeom>
        </p:spPr>
        <p:txBody>
          <a:bodyPr/>
          <a:lstStyle>
            <a:lvl1pPr marL="286378" indent="-285744" algn="l">
              <a:buClr>
                <a:srgbClr val="DD052B"/>
              </a:buClr>
              <a:buSzPct val="175000"/>
              <a:buBlip>
                <a:blip r:embed="rId4"/>
              </a:buBlip>
              <a:defRPr sz="2133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Fugit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, con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parum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simus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est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molorero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tem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.</a:t>
            </a:r>
          </a:p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endParaRPr lang="it-IT" sz="2133">
              <a:solidFill>
                <a:srgbClr val="0A2240"/>
              </a:solidFill>
              <a:latin typeface="Outfit Light" pitchFamily="2" charset="0"/>
              <a:ea typeface="Century Gothic"/>
              <a:cs typeface="Century Gothic"/>
              <a:sym typeface="Century Gothic"/>
            </a:endParaRPr>
          </a:p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Parum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simus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est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molorero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tem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.</a:t>
            </a:r>
          </a:p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endParaRPr lang="it-IT" sz="2133">
              <a:solidFill>
                <a:srgbClr val="0A2240"/>
              </a:solidFill>
              <a:latin typeface="Outfit Light" pitchFamily="2" charset="0"/>
              <a:sym typeface="Century Gothic"/>
            </a:endParaRPr>
          </a:p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Est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molorero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tem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.</a:t>
            </a:r>
            <a:endParaRPr lang="it-IT" sz="2133">
              <a:solidFill>
                <a:srgbClr val="0A2240"/>
              </a:solidFill>
              <a:latin typeface="Outfit Light" pitchFamily="2" charset="0"/>
            </a:endParaRPr>
          </a:p>
        </p:txBody>
      </p:sp>
      <p:sp>
        <p:nvSpPr>
          <p:cNvPr id="2" name="Segnaposto testo 14">
            <a:extLst>
              <a:ext uri="{FF2B5EF4-FFF2-40B4-BE49-F238E27FC236}">
                <a16:creationId xmlns:a16="http://schemas.microsoft.com/office/drawing/2014/main" id="{0D4F4FC1-EF1C-6A38-91C9-6AF879A037B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EC293704-1CF5-BE33-D4D1-A1C9324AFA0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179396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3_Main Chapt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>
            <a:extLst>
              <a:ext uri="{FF2B5EF4-FFF2-40B4-BE49-F238E27FC236}">
                <a16:creationId xmlns:a16="http://schemas.microsoft.com/office/drawing/2014/main" id="{10BE68C4-F167-DF66-F586-40E29ED13834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FB6E14E-A3F5-977A-6326-8C82E6161E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766219"/>
            <a:ext cx="10515600" cy="1325563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6600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en-US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A3341C43-97C6-F8A4-CE99-2A0C0F5E43C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5918A5CB-0BB0-0D71-1306-888C5C45460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82004" y="2139686"/>
            <a:ext cx="827993" cy="62653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733" b="0" i="0">
                <a:solidFill>
                  <a:schemeClr val="tx1"/>
                </a:solidFill>
                <a:latin typeface="Outfit Light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0E1C8E4-9BBF-D519-4260-FFCB5FA704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18442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hart_0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4" name="Segnaposto grafico 3">
            <a:extLst>
              <a:ext uri="{FF2B5EF4-FFF2-40B4-BE49-F238E27FC236}">
                <a16:creationId xmlns:a16="http://schemas.microsoft.com/office/drawing/2014/main" id="{7FFA047A-7983-EAFA-1AE6-DD81B76C1BE7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588139" y="1533525"/>
            <a:ext cx="5433484" cy="3790951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testo 14">
            <a:extLst>
              <a:ext uri="{FF2B5EF4-FFF2-40B4-BE49-F238E27FC236}">
                <a16:creationId xmlns:a16="http://schemas.microsoft.com/office/drawing/2014/main" id="{5CB2D39A-B32E-607F-1F1E-BB56CC688A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12" name="Segnaposto testo 11">
            <a:extLst>
              <a:ext uri="{FF2B5EF4-FFF2-40B4-BE49-F238E27FC236}">
                <a16:creationId xmlns:a16="http://schemas.microsoft.com/office/drawing/2014/main" id="{93054B25-DDB2-12F4-BE8B-E2BD7E1A3B6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56685" y="1109599"/>
            <a:ext cx="3047443" cy="4889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Title</a:t>
            </a:r>
          </a:p>
        </p:txBody>
      </p:sp>
      <p:sp>
        <p:nvSpPr>
          <p:cNvPr id="13" name="Segnaposto testo 6">
            <a:extLst>
              <a:ext uri="{FF2B5EF4-FFF2-40B4-BE49-F238E27FC236}">
                <a16:creationId xmlns:a16="http://schemas.microsoft.com/office/drawing/2014/main" id="{947DADD3-4315-2019-756D-E8656BD6F43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6685" y="1803173"/>
            <a:ext cx="3047443" cy="24678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endParaRPr lang="it-IT"/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EB6DA65A-8D4A-7A0D-BA6B-E0357034DE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655018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able_0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5" name="Segnaposto testo 14">
            <a:extLst>
              <a:ext uri="{FF2B5EF4-FFF2-40B4-BE49-F238E27FC236}">
                <a16:creationId xmlns:a16="http://schemas.microsoft.com/office/drawing/2014/main" id="{5CB2D39A-B32E-607F-1F1E-BB56CC688A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12" name="Segnaposto testo 11">
            <a:extLst>
              <a:ext uri="{FF2B5EF4-FFF2-40B4-BE49-F238E27FC236}">
                <a16:creationId xmlns:a16="http://schemas.microsoft.com/office/drawing/2014/main" id="{93054B25-DDB2-12F4-BE8B-E2BD7E1A3B6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56686" y="1109599"/>
            <a:ext cx="2973325" cy="4889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Title</a:t>
            </a:r>
          </a:p>
        </p:txBody>
      </p:sp>
      <p:sp>
        <p:nvSpPr>
          <p:cNvPr id="13" name="Segnaposto testo 6">
            <a:extLst>
              <a:ext uri="{FF2B5EF4-FFF2-40B4-BE49-F238E27FC236}">
                <a16:creationId xmlns:a16="http://schemas.microsoft.com/office/drawing/2014/main" id="{947DADD3-4315-2019-756D-E8656BD6F43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6685" y="1803173"/>
            <a:ext cx="2973327" cy="24678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endParaRPr lang="it-IT"/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EB6DA65A-8D4A-7A0D-BA6B-E0357034DE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  <p:sp>
        <p:nvSpPr>
          <p:cNvPr id="3" name="Segnaposto tabella 2">
            <a:extLst>
              <a:ext uri="{FF2B5EF4-FFF2-40B4-BE49-F238E27FC236}">
                <a16:creationId xmlns:a16="http://schemas.microsoft.com/office/drawing/2014/main" id="{D3D187F8-D285-91B5-6A7A-4A4BF5E68956}"/>
              </a:ext>
            </a:extLst>
          </p:cNvPr>
          <p:cNvSpPr>
            <a:spLocks noGrp="1"/>
          </p:cNvSpPr>
          <p:nvPr>
            <p:ph type="tbl" sz="quarter" idx="20"/>
          </p:nvPr>
        </p:nvSpPr>
        <p:spPr>
          <a:xfrm>
            <a:off x="4355041" y="1109133"/>
            <a:ext cx="7216368" cy="468915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79613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meline_0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47" name="Date Placeholder 3">
            <a:extLst>
              <a:ext uri="{FF2B5EF4-FFF2-40B4-BE49-F238E27FC236}">
                <a16:creationId xmlns:a16="http://schemas.microsoft.com/office/drawing/2014/main" id="{D25547F4-9315-25D2-3149-CA3D686ED1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chemeClr val="bg1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  <p:cxnSp>
        <p:nvCxnSpPr>
          <p:cNvPr id="7" name="Connettore 1 6">
            <a:extLst>
              <a:ext uri="{FF2B5EF4-FFF2-40B4-BE49-F238E27FC236}">
                <a16:creationId xmlns:a16="http://schemas.microsoft.com/office/drawing/2014/main" id="{476671B9-6AED-52D1-C63E-7B566E04FFA8}"/>
              </a:ext>
            </a:extLst>
          </p:cNvPr>
          <p:cNvCxnSpPr>
            <a:cxnSpLocks/>
          </p:cNvCxnSpPr>
          <p:nvPr userDrawn="1"/>
        </p:nvCxnSpPr>
        <p:spPr>
          <a:xfrm>
            <a:off x="488692" y="3429000"/>
            <a:ext cx="11214616" cy="0"/>
          </a:xfrm>
          <a:prstGeom prst="line">
            <a:avLst/>
          </a:prstGeom>
          <a:ln w="28575">
            <a:solidFill>
              <a:srgbClr val="E3E0E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vale 9">
            <a:extLst>
              <a:ext uri="{FF2B5EF4-FFF2-40B4-BE49-F238E27FC236}">
                <a16:creationId xmlns:a16="http://schemas.microsoft.com/office/drawing/2014/main" id="{4FAFDEE5-BC6A-5154-1144-56620018569C}"/>
              </a:ext>
            </a:extLst>
          </p:cNvPr>
          <p:cNvSpPr/>
          <p:nvPr userDrawn="1"/>
        </p:nvSpPr>
        <p:spPr>
          <a:xfrm>
            <a:off x="1129533" y="3277342"/>
            <a:ext cx="303319" cy="303319"/>
          </a:xfrm>
          <a:prstGeom prst="ellipse">
            <a:avLst/>
          </a:prstGeom>
          <a:solidFill>
            <a:srgbClr val="C9C4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1" name="Ovale 10">
            <a:extLst>
              <a:ext uri="{FF2B5EF4-FFF2-40B4-BE49-F238E27FC236}">
                <a16:creationId xmlns:a16="http://schemas.microsoft.com/office/drawing/2014/main" id="{DC4DFB29-776A-CC77-DA5C-66D3297FF9D9}"/>
              </a:ext>
            </a:extLst>
          </p:cNvPr>
          <p:cNvSpPr/>
          <p:nvPr userDrawn="1"/>
        </p:nvSpPr>
        <p:spPr>
          <a:xfrm>
            <a:off x="3217587" y="3277342"/>
            <a:ext cx="303319" cy="303319"/>
          </a:xfrm>
          <a:prstGeom prst="ellipse">
            <a:avLst/>
          </a:prstGeom>
          <a:solidFill>
            <a:srgbClr val="DD052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5" name="Ovale 14">
            <a:extLst>
              <a:ext uri="{FF2B5EF4-FFF2-40B4-BE49-F238E27FC236}">
                <a16:creationId xmlns:a16="http://schemas.microsoft.com/office/drawing/2014/main" id="{39EF29A3-8AA7-51F2-DFAE-B16B6AD94D89}"/>
              </a:ext>
            </a:extLst>
          </p:cNvPr>
          <p:cNvSpPr/>
          <p:nvPr userDrawn="1"/>
        </p:nvSpPr>
        <p:spPr>
          <a:xfrm>
            <a:off x="5608962" y="3277342"/>
            <a:ext cx="303319" cy="303319"/>
          </a:xfrm>
          <a:prstGeom prst="ellipse">
            <a:avLst/>
          </a:prstGeom>
          <a:solidFill>
            <a:srgbClr val="C9C4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9" name="Ovale 18">
            <a:extLst>
              <a:ext uri="{FF2B5EF4-FFF2-40B4-BE49-F238E27FC236}">
                <a16:creationId xmlns:a16="http://schemas.microsoft.com/office/drawing/2014/main" id="{1BC0E6B2-98F0-4DAC-791F-CE9C3C3627F0}"/>
              </a:ext>
            </a:extLst>
          </p:cNvPr>
          <p:cNvSpPr/>
          <p:nvPr userDrawn="1"/>
        </p:nvSpPr>
        <p:spPr>
          <a:xfrm>
            <a:off x="7993175" y="3277342"/>
            <a:ext cx="303319" cy="303319"/>
          </a:xfrm>
          <a:prstGeom prst="ellipse">
            <a:avLst/>
          </a:prstGeom>
          <a:solidFill>
            <a:srgbClr val="DD052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22" name="Segnaposto testo 14">
            <a:extLst>
              <a:ext uri="{FF2B5EF4-FFF2-40B4-BE49-F238E27FC236}">
                <a16:creationId xmlns:a16="http://schemas.microsoft.com/office/drawing/2014/main" id="{D6844BA9-BB91-79AC-C532-B193EC5F3B6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cxnSp>
        <p:nvCxnSpPr>
          <p:cNvPr id="27" name="Connettore 1 26">
            <a:extLst>
              <a:ext uri="{FF2B5EF4-FFF2-40B4-BE49-F238E27FC236}">
                <a16:creationId xmlns:a16="http://schemas.microsoft.com/office/drawing/2014/main" id="{AA8CB28F-E0B6-05CA-DA99-90596B857FA7}"/>
              </a:ext>
            </a:extLst>
          </p:cNvPr>
          <p:cNvCxnSpPr>
            <a:cxnSpLocks/>
          </p:cNvCxnSpPr>
          <p:nvPr userDrawn="1"/>
        </p:nvCxnSpPr>
        <p:spPr>
          <a:xfrm flipV="1">
            <a:off x="545622" y="3419018"/>
            <a:ext cx="722023" cy="2191697"/>
          </a:xfrm>
          <a:prstGeom prst="line">
            <a:avLst/>
          </a:prstGeom>
          <a:ln>
            <a:solidFill>
              <a:srgbClr val="C9C4B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nettore 1 36">
            <a:extLst>
              <a:ext uri="{FF2B5EF4-FFF2-40B4-BE49-F238E27FC236}">
                <a16:creationId xmlns:a16="http://schemas.microsoft.com/office/drawing/2014/main" id="{36E04C02-7448-8C9B-C8B6-67DA621907B9}"/>
              </a:ext>
            </a:extLst>
          </p:cNvPr>
          <p:cNvCxnSpPr>
            <a:cxnSpLocks/>
          </p:cNvCxnSpPr>
          <p:nvPr userDrawn="1"/>
        </p:nvCxnSpPr>
        <p:spPr>
          <a:xfrm flipV="1">
            <a:off x="5029569" y="3419018"/>
            <a:ext cx="722023" cy="2191697"/>
          </a:xfrm>
          <a:prstGeom prst="line">
            <a:avLst/>
          </a:prstGeom>
          <a:ln>
            <a:solidFill>
              <a:srgbClr val="C9C4B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Connettore 1 43">
            <a:extLst>
              <a:ext uri="{FF2B5EF4-FFF2-40B4-BE49-F238E27FC236}">
                <a16:creationId xmlns:a16="http://schemas.microsoft.com/office/drawing/2014/main" id="{38920739-EB0E-0D70-6BF6-EFE0601EB276}"/>
              </a:ext>
            </a:extLst>
          </p:cNvPr>
          <p:cNvCxnSpPr>
            <a:cxnSpLocks/>
          </p:cNvCxnSpPr>
          <p:nvPr userDrawn="1"/>
        </p:nvCxnSpPr>
        <p:spPr>
          <a:xfrm flipV="1">
            <a:off x="3362086" y="1238005"/>
            <a:ext cx="722023" cy="2191697"/>
          </a:xfrm>
          <a:prstGeom prst="line">
            <a:avLst/>
          </a:prstGeom>
          <a:ln>
            <a:solidFill>
              <a:srgbClr val="DD052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Connettore 1 47">
            <a:extLst>
              <a:ext uri="{FF2B5EF4-FFF2-40B4-BE49-F238E27FC236}">
                <a16:creationId xmlns:a16="http://schemas.microsoft.com/office/drawing/2014/main" id="{BBCEC48F-8FA7-052D-73D2-780214180547}"/>
              </a:ext>
            </a:extLst>
          </p:cNvPr>
          <p:cNvCxnSpPr>
            <a:cxnSpLocks/>
          </p:cNvCxnSpPr>
          <p:nvPr userDrawn="1"/>
        </p:nvCxnSpPr>
        <p:spPr>
          <a:xfrm flipV="1">
            <a:off x="8131287" y="1238005"/>
            <a:ext cx="722023" cy="2191697"/>
          </a:xfrm>
          <a:prstGeom prst="line">
            <a:avLst/>
          </a:prstGeom>
          <a:ln>
            <a:solidFill>
              <a:srgbClr val="DD052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3">
            <a:extLst>
              <a:ext uri="{FF2B5EF4-FFF2-40B4-BE49-F238E27FC236}">
                <a16:creationId xmlns:a16="http://schemas.microsoft.com/office/drawing/2014/main" id="{D6926513-1E51-D9B4-69FD-11CDF992892C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 rot="17260746">
            <a:off x="-89346" y="4974623"/>
            <a:ext cx="1128979" cy="40418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133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2021</a:t>
            </a:r>
          </a:p>
        </p:txBody>
      </p:sp>
      <p:sp>
        <p:nvSpPr>
          <p:cNvPr id="52" name="Text Placeholder 3">
            <a:extLst>
              <a:ext uri="{FF2B5EF4-FFF2-40B4-BE49-F238E27FC236}">
                <a16:creationId xmlns:a16="http://schemas.microsoft.com/office/drawing/2014/main" id="{BC77C771-349C-0638-E00C-0A5AE9CD2E5F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 rot="17260746">
            <a:off x="4381055" y="4974623"/>
            <a:ext cx="1128979" cy="40418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133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2023</a:t>
            </a:r>
          </a:p>
        </p:txBody>
      </p:sp>
      <p:sp>
        <p:nvSpPr>
          <p:cNvPr id="53" name="Text Placeholder 3">
            <a:extLst>
              <a:ext uri="{FF2B5EF4-FFF2-40B4-BE49-F238E27FC236}">
                <a16:creationId xmlns:a16="http://schemas.microsoft.com/office/drawing/2014/main" id="{65D74AB5-913E-AC16-3A9F-23B53D2E43A5}"/>
              </a:ext>
            </a:extLst>
          </p:cNvPr>
          <p:cNvSpPr>
            <a:spLocks noGrp="1"/>
          </p:cNvSpPr>
          <p:nvPr>
            <p:ph type="body" sz="half" idx="22" hasCustomPrompt="1"/>
          </p:nvPr>
        </p:nvSpPr>
        <p:spPr>
          <a:xfrm rot="17260746">
            <a:off x="3148308" y="1425396"/>
            <a:ext cx="1128979" cy="40418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133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2022</a:t>
            </a:r>
          </a:p>
        </p:txBody>
      </p:sp>
      <p:sp>
        <p:nvSpPr>
          <p:cNvPr id="54" name="Text Placeholder 3">
            <a:extLst>
              <a:ext uri="{FF2B5EF4-FFF2-40B4-BE49-F238E27FC236}">
                <a16:creationId xmlns:a16="http://schemas.microsoft.com/office/drawing/2014/main" id="{10F766C5-6877-F589-1060-B0BF90DA3BF6}"/>
              </a:ext>
            </a:extLst>
          </p:cNvPr>
          <p:cNvSpPr>
            <a:spLocks noGrp="1"/>
          </p:cNvSpPr>
          <p:nvPr>
            <p:ph type="body" sz="half" idx="23" hasCustomPrompt="1"/>
          </p:nvPr>
        </p:nvSpPr>
        <p:spPr>
          <a:xfrm rot="17260746">
            <a:off x="7923443" y="1425396"/>
            <a:ext cx="1128979" cy="40418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133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2024</a:t>
            </a:r>
          </a:p>
        </p:txBody>
      </p:sp>
      <p:sp>
        <p:nvSpPr>
          <p:cNvPr id="55" name="Text Placeholder 3">
            <a:extLst>
              <a:ext uri="{FF2B5EF4-FFF2-40B4-BE49-F238E27FC236}">
                <a16:creationId xmlns:a16="http://schemas.microsoft.com/office/drawing/2014/main" id="{7FC11BFD-B061-7E42-7B0A-D1BDC690E61F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852670" y="5051093"/>
            <a:ext cx="3408167" cy="69755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56" name="Segnaposto testo 27">
            <a:extLst>
              <a:ext uri="{FF2B5EF4-FFF2-40B4-BE49-F238E27FC236}">
                <a16:creationId xmlns:a16="http://schemas.microsoft.com/office/drawing/2014/main" id="{A3197469-C602-444B-9DDB-0C711D189FBE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52670" y="4475606"/>
            <a:ext cx="2258484" cy="52562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Title</a:t>
            </a:r>
          </a:p>
        </p:txBody>
      </p:sp>
      <p:sp>
        <p:nvSpPr>
          <p:cNvPr id="57" name="Text Placeholder 3">
            <a:extLst>
              <a:ext uri="{FF2B5EF4-FFF2-40B4-BE49-F238E27FC236}">
                <a16:creationId xmlns:a16="http://schemas.microsoft.com/office/drawing/2014/main" id="{B26F5C20-3181-0E6F-DB64-C84A046D01DA}"/>
              </a:ext>
            </a:extLst>
          </p:cNvPr>
          <p:cNvSpPr>
            <a:spLocks noGrp="1"/>
          </p:cNvSpPr>
          <p:nvPr>
            <p:ph type="body" sz="half" idx="34" hasCustomPrompt="1"/>
          </p:nvPr>
        </p:nvSpPr>
        <p:spPr>
          <a:xfrm>
            <a:off x="5323070" y="5051093"/>
            <a:ext cx="3408167" cy="69755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58" name="Segnaposto testo 27">
            <a:extLst>
              <a:ext uri="{FF2B5EF4-FFF2-40B4-BE49-F238E27FC236}">
                <a16:creationId xmlns:a16="http://schemas.microsoft.com/office/drawing/2014/main" id="{54E78EE5-FB97-DF9D-7F05-B6A113BC907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323070" y="4475606"/>
            <a:ext cx="2258484" cy="52562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Title</a:t>
            </a:r>
          </a:p>
        </p:txBody>
      </p:sp>
      <p:sp>
        <p:nvSpPr>
          <p:cNvPr id="59" name="Text Placeholder 3">
            <a:extLst>
              <a:ext uri="{FF2B5EF4-FFF2-40B4-BE49-F238E27FC236}">
                <a16:creationId xmlns:a16="http://schemas.microsoft.com/office/drawing/2014/main" id="{6BD23A82-8199-D668-7245-02FE93D4131E}"/>
              </a:ext>
            </a:extLst>
          </p:cNvPr>
          <p:cNvSpPr>
            <a:spLocks noGrp="1"/>
          </p:cNvSpPr>
          <p:nvPr>
            <p:ph type="body" sz="half" idx="36" hasCustomPrompt="1"/>
          </p:nvPr>
        </p:nvSpPr>
        <p:spPr>
          <a:xfrm>
            <a:off x="4036137" y="1677973"/>
            <a:ext cx="3408167" cy="69755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60" name="Segnaposto testo 27">
            <a:extLst>
              <a:ext uri="{FF2B5EF4-FFF2-40B4-BE49-F238E27FC236}">
                <a16:creationId xmlns:a16="http://schemas.microsoft.com/office/drawing/2014/main" id="{A1C248FF-3EE6-C88E-B79B-125BBA3E71F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036137" y="1102486"/>
            <a:ext cx="2258484" cy="52562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Title</a:t>
            </a:r>
          </a:p>
        </p:txBody>
      </p:sp>
      <p:sp>
        <p:nvSpPr>
          <p:cNvPr id="61" name="Text Placeholder 3">
            <a:extLst>
              <a:ext uri="{FF2B5EF4-FFF2-40B4-BE49-F238E27FC236}">
                <a16:creationId xmlns:a16="http://schemas.microsoft.com/office/drawing/2014/main" id="{9A56617F-E829-8C94-F097-A008B6086601}"/>
              </a:ext>
            </a:extLst>
          </p:cNvPr>
          <p:cNvSpPr>
            <a:spLocks noGrp="1"/>
          </p:cNvSpPr>
          <p:nvPr>
            <p:ph type="body" sz="half" idx="38" hasCustomPrompt="1"/>
          </p:nvPr>
        </p:nvSpPr>
        <p:spPr>
          <a:xfrm>
            <a:off x="8818110" y="1677973"/>
            <a:ext cx="3408167" cy="69755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62" name="Segnaposto testo 27">
            <a:extLst>
              <a:ext uri="{FF2B5EF4-FFF2-40B4-BE49-F238E27FC236}">
                <a16:creationId xmlns:a16="http://schemas.microsoft.com/office/drawing/2014/main" id="{9E9E7344-C9D6-A4F2-0F9E-12E4387CF50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818110" y="1102486"/>
            <a:ext cx="2258484" cy="52562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Title</a:t>
            </a:r>
          </a:p>
        </p:txBody>
      </p:sp>
      <p:sp>
        <p:nvSpPr>
          <p:cNvPr id="63" name="Ovale 62">
            <a:extLst>
              <a:ext uri="{FF2B5EF4-FFF2-40B4-BE49-F238E27FC236}">
                <a16:creationId xmlns:a16="http://schemas.microsoft.com/office/drawing/2014/main" id="{EAC7DA5C-43AD-A9D5-6B1C-D0D63F7F37BD}"/>
              </a:ext>
            </a:extLst>
          </p:cNvPr>
          <p:cNvSpPr/>
          <p:nvPr userDrawn="1"/>
        </p:nvSpPr>
        <p:spPr>
          <a:xfrm>
            <a:off x="10228375" y="3277342"/>
            <a:ext cx="303319" cy="303319"/>
          </a:xfrm>
          <a:prstGeom prst="ellipse">
            <a:avLst/>
          </a:prstGeom>
          <a:solidFill>
            <a:srgbClr val="C9C4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</p:spTree>
    <p:extLst>
      <p:ext uri="{BB962C8B-B14F-4D97-AF65-F5344CB8AC3E}">
        <p14:creationId xmlns:p14="http://schemas.microsoft.com/office/powerpoint/2010/main" val="15410528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meline_0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2" name="Parallelogramma 1">
            <a:extLst>
              <a:ext uri="{FF2B5EF4-FFF2-40B4-BE49-F238E27FC236}">
                <a16:creationId xmlns:a16="http://schemas.microsoft.com/office/drawing/2014/main" id="{B4051298-C647-7D53-9BBF-4A5D425CFB3F}"/>
              </a:ext>
            </a:extLst>
          </p:cNvPr>
          <p:cNvSpPr/>
          <p:nvPr userDrawn="1"/>
        </p:nvSpPr>
        <p:spPr>
          <a:xfrm>
            <a:off x="541193" y="3113444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0A22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7" name="Parallelogramma 6">
            <a:extLst>
              <a:ext uri="{FF2B5EF4-FFF2-40B4-BE49-F238E27FC236}">
                <a16:creationId xmlns:a16="http://schemas.microsoft.com/office/drawing/2014/main" id="{766E8B4D-9038-EC43-E307-BB08FE5A765C}"/>
              </a:ext>
            </a:extLst>
          </p:cNvPr>
          <p:cNvSpPr/>
          <p:nvPr userDrawn="1"/>
        </p:nvSpPr>
        <p:spPr>
          <a:xfrm>
            <a:off x="1466157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E3E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1" name="Parallelogramma 10">
            <a:extLst>
              <a:ext uri="{FF2B5EF4-FFF2-40B4-BE49-F238E27FC236}">
                <a16:creationId xmlns:a16="http://schemas.microsoft.com/office/drawing/2014/main" id="{83970A8E-8C31-391E-638A-104D953A07AC}"/>
              </a:ext>
            </a:extLst>
          </p:cNvPr>
          <p:cNvSpPr/>
          <p:nvPr userDrawn="1"/>
        </p:nvSpPr>
        <p:spPr>
          <a:xfrm>
            <a:off x="2391121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0A22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2" name="Parallelogramma 11">
            <a:extLst>
              <a:ext uri="{FF2B5EF4-FFF2-40B4-BE49-F238E27FC236}">
                <a16:creationId xmlns:a16="http://schemas.microsoft.com/office/drawing/2014/main" id="{1357FD92-6C3B-503E-738E-77C2AAF2F4DC}"/>
              </a:ext>
            </a:extLst>
          </p:cNvPr>
          <p:cNvSpPr/>
          <p:nvPr userDrawn="1"/>
        </p:nvSpPr>
        <p:spPr>
          <a:xfrm>
            <a:off x="3316085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E3E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3" name="Parallelogramma 12">
            <a:extLst>
              <a:ext uri="{FF2B5EF4-FFF2-40B4-BE49-F238E27FC236}">
                <a16:creationId xmlns:a16="http://schemas.microsoft.com/office/drawing/2014/main" id="{7DD1C904-8360-4C6D-D231-64FBD2E53ED7}"/>
              </a:ext>
            </a:extLst>
          </p:cNvPr>
          <p:cNvSpPr/>
          <p:nvPr userDrawn="1"/>
        </p:nvSpPr>
        <p:spPr>
          <a:xfrm>
            <a:off x="4241047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0A22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4" name="Parallelogramma 13">
            <a:extLst>
              <a:ext uri="{FF2B5EF4-FFF2-40B4-BE49-F238E27FC236}">
                <a16:creationId xmlns:a16="http://schemas.microsoft.com/office/drawing/2014/main" id="{1609BB11-D64E-7D51-80A4-3E7CFE47E7B8}"/>
              </a:ext>
            </a:extLst>
          </p:cNvPr>
          <p:cNvSpPr/>
          <p:nvPr userDrawn="1"/>
        </p:nvSpPr>
        <p:spPr>
          <a:xfrm>
            <a:off x="5166013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E3E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5" name="Parallelogramma 14">
            <a:extLst>
              <a:ext uri="{FF2B5EF4-FFF2-40B4-BE49-F238E27FC236}">
                <a16:creationId xmlns:a16="http://schemas.microsoft.com/office/drawing/2014/main" id="{0600DC8D-4F3D-7CB5-AE00-2CAB42525E7D}"/>
              </a:ext>
            </a:extLst>
          </p:cNvPr>
          <p:cNvSpPr/>
          <p:nvPr userDrawn="1"/>
        </p:nvSpPr>
        <p:spPr>
          <a:xfrm>
            <a:off x="6090975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0A22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6" name="Parallelogramma 15">
            <a:extLst>
              <a:ext uri="{FF2B5EF4-FFF2-40B4-BE49-F238E27FC236}">
                <a16:creationId xmlns:a16="http://schemas.microsoft.com/office/drawing/2014/main" id="{B3783005-B88F-ABA7-ED56-CF707D938D52}"/>
              </a:ext>
            </a:extLst>
          </p:cNvPr>
          <p:cNvSpPr/>
          <p:nvPr userDrawn="1"/>
        </p:nvSpPr>
        <p:spPr>
          <a:xfrm>
            <a:off x="7015939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E3E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7" name="Parallelogramma 16">
            <a:extLst>
              <a:ext uri="{FF2B5EF4-FFF2-40B4-BE49-F238E27FC236}">
                <a16:creationId xmlns:a16="http://schemas.microsoft.com/office/drawing/2014/main" id="{8283CD7B-5627-99AF-FFB8-582884671962}"/>
              </a:ext>
            </a:extLst>
          </p:cNvPr>
          <p:cNvSpPr/>
          <p:nvPr userDrawn="1"/>
        </p:nvSpPr>
        <p:spPr>
          <a:xfrm>
            <a:off x="7940903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0A22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8" name="Parallelogramma 17">
            <a:extLst>
              <a:ext uri="{FF2B5EF4-FFF2-40B4-BE49-F238E27FC236}">
                <a16:creationId xmlns:a16="http://schemas.microsoft.com/office/drawing/2014/main" id="{741DC765-CCE8-FBAC-8EE6-CAD312B02D0C}"/>
              </a:ext>
            </a:extLst>
          </p:cNvPr>
          <p:cNvSpPr/>
          <p:nvPr userDrawn="1"/>
        </p:nvSpPr>
        <p:spPr>
          <a:xfrm>
            <a:off x="8865867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E3E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9" name="Parallelogramma 18">
            <a:extLst>
              <a:ext uri="{FF2B5EF4-FFF2-40B4-BE49-F238E27FC236}">
                <a16:creationId xmlns:a16="http://schemas.microsoft.com/office/drawing/2014/main" id="{25936BAF-8793-E778-7BFF-8C131A925F28}"/>
              </a:ext>
            </a:extLst>
          </p:cNvPr>
          <p:cNvSpPr/>
          <p:nvPr userDrawn="1"/>
        </p:nvSpPr>
        <p:spPr>
          <a:xfrm>
            <a:off x="9790830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0A22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20" name="Parallelogramma 19">
            <a:extLst>
              <a:ext uri="{FF2B5EF4-FFF2-40B4-BE49-F238E27FC236}">
                <a16:creationId xmlns:a16="http://schemas.microsoft.com/office/drawing/2014/main" id="{7129C066-A9B8-03B7-6D3F-F39CFC35BA3A}"/>
              </a:ext>
            </a:extLst>
          </p:cNvPr>
          <p:cNvSpPr/>
          <p:nvPr userDrawn="1"/>
        </p:nvSpPr>
        <p:spPr>
          <a:xfrm>
            <a:off x="10715795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E3E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02" name="Text Placeholder 3">
            <a:extLst>
              <a:ext uri="{FF2B5EF4-FFF2-40B4-BE49-F238E27FC236}">
                <a16:creationId xmlns:a16="http://schemas.microsoft.com/office/drawing/2014/main" id="{FE00EFAD-965D-835B-B455-88FCE4C137B2}"/>
              </a:ext>
            </a:extLst>
          </p:cNvPr>
          <p:cNvSpPr>
            <a:spLocks noGrp="1"/>
          </p:cNvSpPr>
          <p:nvPr>
            <p:ph type="body" sz="half" idx="26" hasCustomPrompt="1"/>
          </p:nvPr>
        </p:nvSpPr>
        <p:spPr>
          <a:xfrm>
            <a:off x="541193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JAN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76229FD4-C5B4-3597-C38F-440F6646DC8D}"/>
              </a:ext>
            </a:extLst>
          </p:cNvPr>
          <p:cNvSpPr>
            <a:spLocks noGrp="1"/>
          </p:cNvSpPr>
          <p:nvPr>
            <p:ph type="body" sz="half" idx="29" hasCustomPrompt="1"/>
          </p:nvPr>
        </p:nvSpPr>
        <p:spPr>
          <a:xfrm>
            <a:off x="1465753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FEB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65CA82CC-83D2-5992-CC6F-83ABB7CEA829}"/>
              </a:ext>
            </a:extLst>
          </p:cNvPr>
          <p:cNvSpPr>
            <a:spLocks noGrp="1"/>
          </p:cNvSpPr>
          <p:nvPr>
            <p:ph type="body" sz="half" idx="30" hasCustomPrompt="1"/>
          </p:nvPr>
        </p:nvSpPr>
        <p:spPr>
          <a:xfrm>
            <a:off x="2395854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MAR</a:t>
            </a:r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871D22EE-E036-F714-73C1-D18C7D91373C}"/>
              </a:ext>
            </a:extLst>
          </p:cNvPr>
          <p:cNvSpPr>
            <a:spLocks noGrp="1"/>
          </p:cNvSpPr>
          <p:nvPr>
            <p:ph type="body" sz="half" idx="31" hasCustomPrompt="1"/>
          </p:nvPr>
        </p:nvSpPr>
        <p:spPr>
          <a:xfrm>
            <a:off x="3320414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APR</a:t>
            </a:r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6C885BD6-AA1E-7AAE-7E89-A5816EE0A21C}"/>
              </a:ext>
            </a:extLst>
          </p:cNvPr>
          <p:cNvSpPr>
            <a:spLocks noGrp="1"/>
          </p:cNvSpPr>
          <p:nvPr>
            <p:ph type="body" sz="half" idx="32" hasCustomPrompt="1"/>
          </p:nvPr>
        </p:nvSpPr>
        <p:spPr>
          <a:xfrm>
            <a:off x="4243127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MAY</a:t>
            </a:r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E356C5F8-3EDC-7D62-7C83-4828662C7472}"/>
              </a:ext>
            </a:extLst>
          </p:cNvPr>
          <p:cNvSpPr>
            <a:spLocks noGrp="1"/>
          </p:cNvSpPr>
          <p:nvPr>
            <p:ph type="body" sz="half" idx="33" hasCustomPrompt="1"/>
          </p:nvPr>
        </p:nvSpPr>
        <p:spPr>
          <a:xfrm>
            <a:off x="5167687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JUN</a:t>
            </a:r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C5716830-5898-129B-BC9C-4521CE5ECCC9}"/>
              </a:ext>
            </a:extLst>
          </p:cNvPr>
          <p:cNvSpPr>
            <a:spLocks noGrp="1"/>
          </p:cNvSpPr>
          <p:nvPr>
            <p:ph type="body" sz="half" idx="34" hasCustomPrompt="1"/>
          </p:nvPr>
        </p:nvSpPr>
        <p:spPr>
          <a:xfrm>
            <a:off x="6097789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JUL</a:t>
            </a: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DAFBC55E-EE38-7F34-F004-12F0B20DC95F}"/>
              </a:ext>
            </a:extLst>
          </p:cNvPr>
          <p:cNvSpPr>
            <a:spLocks noGrp="1"/>
          </p:cNvSpPr>
          <p:nvPr>
            <p:ph type="body" sz="half" idx="35" hasCustomPrompt="1"/>
          </p:nvPr>
        </p:nvSpPr>
        <p:spPr>
          <a:xfrm>
            <a:off x="7022349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AUG</a:t>
            </a: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B79FADE5-4792-4947-A7DD-239973D33DEE}"/>
              </a:ext>
            </a:extLst>
          </p:cNvPr>
          <p:cNvSpPr>
            <a:spLocks noGrp="1"/>
          </p:cNvSpPr>
          <p:nvPr>
            <p:ph type="body" sz="half" idx="36" hasCustomPrompt="1"/>
          </p:nvPr>
        </p:nvSpPr>
        <p:spPr>
          <a:xfrm>
            <a:off x="7952450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SEP</a:t>
            </a: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6C8DE414-2C40-98A3-263C-5574ACDFF9B5}"/>
              </a:ext>
            </a:extLst>
          </p:cNvPr>
          <p:cNvSpPr>
            <a:spLocks noGrp="1"/>
          </p:cNvSpPr>
          <p:nvPr>
            <p:ph type="body" sz="half" idx="37" hasCustomPrompt="1"/>
          </p:nvPr>
        </p:nvSpPr>
        <p:spPr>
          <a:xfrm>
            <a:off x="8877010" y="3140317"/>
            <a:ext cx="924844" cy="413371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600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OCT</a:t>
            </a: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FBAF1D84-E700-6C87-F32F-E5C358EB2FE5}"/>
              </a:ext>
            </a:extLst>
          </p:cNvPr>
          <p:cNvSpPr>
            <a:spLocks noGrp="1"/>
          </p:cNvSpPr>
          <p:nvPr>
            <p:ph type="body" sz="half" idx="38" hasCustomPrompt="1"/>
          </p:nvPr>
        </p:nvSpPr>
        <p:spPr>
          <a:xfrm>
            <a:off x="9807111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NOV</a:t>
            </a:r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6D6A0999-A056-C816-43CB-80AC96F36344}"/>
              </a:ext>
            </a:extLst>
          </p:cNvPr>
          <p:cNvSpPr>
            <a:spLocks noGrp="1"/>
          </p:cNvSpPr>
          <p:nvPr>
            <p:ph type="body" sz="half" idx="39" hasCustomPrompt="1"/>
          </p:nvPr>
        </p:nvSpPr>
        <p:spPr>
          <a:xfrm>
            <a:off x="10731671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DEC</a:t>
            </a:r>
          </a:p>
        </p:txBody>
      </p:sp>
      <p:sp>
        <p:nvSpPr>
          <p:cNvPr id="53" name="Segnaposto testo 14">
            <a:extLst>
              <a:ext uri="{FF2B5EF4-FFF2-40B4-BE49-F238E27FC236}">
                <a16:creationId xmlns:a16="http://schemas.microsoft.com/office/drawing/2014/main" id="{BEA2F0B8-2248-E22A-F759-8D7D83840D6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54" name="Date Placeholder 3">
            <a:extLst>
              <a:ext uri="{FF2B5EF4-FFF2-40B4-BE49-F238E27FC236}">
                <a16:creationId xmlns:a16="http://schemas.microsoft.com/office/drawing/2014/main" id="{E165AF8D-60A6-6CD4-F916-3BA129EBA3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88654421-50C0-3C33-FB03-5708BEE00971}"/>
              </a:ext>
            </a:extLst>
          </p:cNvPr>
          <p:cNvSpPr>
            <a:spLocks noGrp="1"/>
          </p:cNvSpPr>
          <p:nvPr>
            <p:ph type="body" sz="half" idx="46" hasCustomPrompt="1"/>
          </p:nvPr>
        </p:nvSpPr>
        <p:spPr>
          <a:xfrm>
            <a:off x="9613526" y="1802193"/>
            <a:ext cx="2247941" cy="69755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25" name="Segnaposto testo 3">
            <a:extLst>
              <a:ext uri="{FF2B5EF4-FFF2-40B4-BE49-F238E27FC236}">
                <a16:creationId xmlns:a16="http://schemas.microsoft.com/office/drawing/2014/main" id="{74F0C3F6-E909-E97D-F079-0625A84D264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9613859" y="1304350"/>
            <a:ext cx="2247941" cy="4847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latin typeface="Outfit" pitchFamily="2" charset="0"/>
              </a:defRPr>
            </a:lvl1pPr>
          </a:lstStyle>
          <a:p>
            <a:pPr lvl="0"/>
            <a:r>
              <a:rPr lang="it-IT"/>
              <a:t>Title</a:t>
            </a:r>
          </a:p>
        </p:txBody>
      </p:sp>
      <p:sp>
        <p:nvSpPr>
          <p:cNvPr id="39" name="Segnaposto testo 13">
            <a:extLst>
              <a:ext uri="{FF2B5EF4-FFF2-40B4-BE49-F238E27FC236}">
                <a16:creationId xmlns:a16="http://schemas.microsoft.com/office/drawing/2014/main" id="{73DE76DA-7EE9-FD99-884A-3448CCC9A5D5}"/>
              </a:ext>
            </a:extLst>
          </p:cNvPr>
          <p:cNvSpPr>
            <a:spLocks noGrp="1"/>
          </p:cNvSpPr>
          <p:nvPr>
            <p:ph type="body" sz="half" idx="25" hasCustomPrompt="1"/>
          </p:nvPr>
        </p:nvSpPr>
        <p:spPr>
          <a:xfrm>
            <a:off x="476827" y="3680041"/>
            <a:ext cx="2247941" cy="69755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600" b="0" i="0">
                <a:latin typeface="Outfit" pitchFamily="2" charset="0"/>
              </a:defRPr>
            </a:lvl1pPr>
          </a:lstStyle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/>
              <a:t>Fare clic per inserire testo</a:t>
            </a:r>
          </a:p>
        </p:txBody>
      </p:sp>
      <p:sp>
        <p:nvSpPr>
          <p:cNvPr id="40" name="Segnaposto testo 14">
            <a:extLst>
              <a:ext uri="{FF2B5EF4-FFF2-40B4-BE49-F238E27FC236}">
                <a16:creationId xmlns:a16="http://schemas.microsoft.com/office/drawing/2014/main" id="{65AAC087-0524-7158-2DEA-24AF753069C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74083" y="4439400"/>
            <a:ext cx="2247941" cy="4847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latin typeface="Outfit Medium" pitchFamily="2" charset="0"/>
              </a:defRPr>
            </a:lvl1pPr>
          </a:lstStyle>
          <a:p>
            <a:r>
              <a:rPr lang="it-IT"/>
              <a:t>Title</a:t>
            </a:r>
          </a:p>
        </p:txBody>
      </p:sp>
      <p:sp>
        <p:nvSpPr>
          <p:cNvPr id="57" name="Segnaposto testo 13">
            <a:extLst>
              <a:ext uri="{FF2B5EF4-FFF2-40B4-BE49-F238E27FC236}">
                <a16:creationId xmlns:a16="http://schemas.microsoft.com/office/drawing/2014/main" id="{7B68FBFC-C6A1-98BF-CDEC-C1E03D0B5CE1}"/>
              </a:ext>
            </a:extLst>
          </p:cNvPr>
          <p:cNvSpPr>
            <a:spLocks noGrp="1"/>
          </p:cNvSpPr>
          <p:nvPr>
            <p:ph type="body" sz="half" idx="44" hasCustomPrompt="1"/>
          </p:nvPr>
        </p:nvSpPr>
        <p:spPr>
          <a:xfrm>
            <a:off x="4043662" y="1791592"/>
            <a:ext cx="2247941" cy="69755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latin typeface="Outfit" pitchFamily="2" charset="0"/>
              </a:defRPr>
            </a:lvl1pPr>
          </a:lstStyle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/>
              <a:t>Fare clic per inserire testo</a:t>
            </a:r>
          </a:p>
        </p:txBody>
      </p:sp>
      <p:sp>
        <p:nvSpPr>
          <p:cNvPr id="58" name="Segnaposto testo 14">
            <a:extLst>
              <a:ext uri="{FF2B5EF4-FFF2-40B4-BE49-F238E27FC236}">
                <a16:creationId xmlns:a16="http://schemas.microsoft.com/office/drawing/2014/main" id="{152BB012-0EA0-EB7A-DB0D-DDA74E3747D6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043995" y="1357356"/>
            <a:ext cx="2247941" cy="4133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latin typeface="Outfit Medium" pitchFamily="2" charset="0"/>
              </a:defRPr>
            </a:lvl1pPr>
          </a:lstStyle>
          <a:p>
            <a:r>
              <a:rPr lang="it-IT"/>
              <a:t>Title</a:t>
            </a:r>
          </a:p>
        </p:txBody>
      </p:sp>
      <p:sp>
        <p:nvSpPr>
          <p:cNvPr id="59" name="Segnaposto testo 13">
            <a:extLst>
              <a:ext uri="{FF2B5EF4-FFF2-40B4-BE49-F238E27FC236}">
                <a16:creationId xmlns:a16="http://schemas.microsoft.com/office/drawing/2014/main" id="{606AD7FC-68EE-B942-C90C-C23CE9C0D99C}"/>
              </a:ext>
            </a:extLst>
          </p:cNvPr>
          <p:cNvSpPr>
            <a:spLocks noGrp="1"/>
          </p:cNvSpPr>
          <p:nvPr>
            <p:ph type="body" sz="half" idx="50" hasCustomPrompt="1"/>
          </p:nvPr>
        </p:nvSpPr>
        <p:spPr>
          <a:xfrm>
            <a:off x="6032138" y="3680041"/>
            <a:ext cx="2247941" cy="69755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600" b="0" i="0">
                <a:latin typeface="Outfit" pitchFamily="2" charset="0"/>
              </a:defRPr>
            </a:lvl1pPr>
          </a:lstStyle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/>
              <a:t>Fare clic per inserire testo</a:t>
            </a:r>
          </a:p>
        </p:txBody>
      </p:sp>
      <p:sp>
        <p:nvSpPr>
          <p:cNvPr id="60" name="Segnaposto testo 14">
            <a:extLst>
              <a:ext uri="{FF2B5EF4-FFF2-40B4-BE49-F238E27FC236}">
                <a16:creationId xmlns:a16="http://schemas.microsoft.com/office/drawing/2014/main" id="{FA1918D0-BD96-D773-8333-4ACA976188E1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6029394" y="4439400"/>
            <a:ext cx="2247941" cy="4847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latin typeface="Outfit Medium" pitchFamily="2" charset="0"/>
              </a:defRPr>
            </a:lvl1pPr>
          </a:lstStyle>
          <a:p>
            <a:r>
              <a:rPr lang="it-IT"/>
              <a:t>Title</a:t>
            </a:r>
          </a:p>
        </p:txBody>
      </p:sp>
      <p:sp>
        <p:nvSpPr>
          <p:cNvPr id="61" name="Segnaposto testo 13">
            <a:extLst>
              <a:ext uri="{FF2B5EF4-FFF2-40B4-BE49-F238E27FC236}">
                <a16:creationId xmlns:a16="http://schemas.microsoft.com/office/drawing/2014/main" id="{FF605DD6-5F2C-6779-957D-487C216FC9F1}"/>
              </a:ext>
            </a:extLst>
          </p:cNvPr>
          <p:cNvSpPr>
            <a:spLocks noGrp="1"/>
          </p:cNvSpPr>
          <p:nvPr>
            <p:ph type="body" sz="half" idx="52" hasCustomPrompt="1"/>
          </p:nvPr>
        </p:nvSpPr>
        <p:spPr>
          <a:xfrm>
            <a:off x="9774552" y="3680041"/>
            <a:ext cx="2247941" cy="69755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600" b="0" i="0">
                <a:latin typeface="Outfit" pitchFamily="2" charset="0"/>
              </a:defRPr>
            </a:lvl1pPr>
          </a:lstStyle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/>
              <a:t>Fare clic per inserire testo</a:t>
            </a:r>
          </a:p>
        </p:txBody>
      </p:sp>
      <p:sp>
        <p:nvSpPr>
          <p:cNvPr id="62" name="Segnaposto testo 14">
            <a:extLst>
              <a:ext uri="{FF2B5EF4-FFF2-40B4-BE49-F238E27FC236}">
                <a16:creationId xmlns:a16="http://schemas.microsoft.com/office/drawing/2014/main" id="{6C7CEC63-E78B-1947-09AB-4C5832BBB87D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9771808" y="4439400"/>
            <a:ext cx="2247941" cy="4847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latin typeface="Outfit Medium" pitchFamily="2" charset="0"/>
              </a:defRPr>
            </a:lvl1pPr>
          </a:lstStyle>
          <a:p>
            <a:r>
              <a:rPr lang="it-IT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2499295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roduct features - Ambient_0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egnaposto immagine 19">
            <a:extLst>
              <a:ext uri="{FF2B5EF4-FFF2-40B4-BE49-F238E27FC236}">
                <a16:creationId xmlns:a16="http://schemas.microsoft.com/office/drawing/2014/main" id="{7DBDACAE-C190-6642-AC62-FD2EBF0D954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7246871" cy="6858000"/>
          </a:xfrm>
          <a:custGeom>
            <a:avLst/>
            <a:gdLst>
              <a:gd name="connsiteX0" fmla="*/ 0 w 5435153"/>
              <a:gd name="connsiteY0" fmla="*/ 0 h 5143500"/>
              <a:gd name="connsiteX1" fmla="*/ 5435153 w 5435153"/>
              <a:gd name="connsiteY1" fmla="*/ 0 h 5143500"/>
              <a:gd name="connsiteX2" fmla="*/ 3770871 w 5435153"/>
              <a:gd name="connsiteY2" fmla="*/ 5143500 h 5143500"/>
              <a:gd name="connsiteX3" fmla="*/ 0 w 5435153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35153" h="5143500">
                <a:moveTo>
                  <a:pt x="0" y="0"/>
                </a:moveTo>
                <a:lnTo>
                  <a:pt x="5435153" y="0"/>
                </a:lnTo>
                <a:lnTo>
                  <a:pt x="3770871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83D71F05-8A6A-BF41-664E-40208F9CC516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CFEDAB5-1DE7-FC09-8943-DCE822CE7FCC}"/>
              </a:ext>
            </a:extLst>
          </p:cNvPr>
          <p:cNvSpPr txBox="1"/>
          <p:nvPr userDrawn="1"/>
        </p:nvSpPr>
        <p:spPr>
          <a:xfrm>
            <a:off x="4015410" y="-702365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C5D9867-877B-0800-7C03-93DF2D46FE8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850274EF-10C6-7EE6-AFD7-87944CE4CE2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258297" y="2465434"/>
            <a:ext cx="3112583" cy="628316"/>
          </a:xfrm>
          <a:prstGeom prst="rect">
            <a:avLst/>
          </a:prstGeom>
        </p:spPr>
      </p:pic>
      <p:sp>
        <p:nvSpPr>
          <p:cNvPr id="4" name="Segnaposto testo 14">
            <a:extLst>
              <a:ext uri="{FF2B5EF4-FFF2-40B4-BE49-F238E27FC236}">
                <a16:creationId xmlns:a16="http://schemas.microsoft.com/office/drawing/2014/main" id="{BBE49DD6-3C66-D9A8-D1E6-98473B2FB7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83243" y="2500264"/>
            <a:ext cx="3545416" cy="62831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733" b="0" i="0">
                <a:solidFill>
                  <a:schemeClr val="bg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PRODUCT</a:t>
            </a:r>
          </a:p>
        </p:txBody>
      </p:sp>
      <p:pic>
        <p:nvPicPr>
          <p:cNvPr id="5" name="Immagine 4" descr="Immagine che contiene schermata, Policromia, rosso, Carminio&#10;&#10;Descrizione generata automaticamente">
            <a:extLst>
              <a:ext uri="{FF2B5EF4-FFF2-40B4-BE49-F238E27FC236}">
                <a16:creationId xmlns:a16="http://schemas.microsoft.com/office/drawing/2014/main" id="{964AC29B-963C-D94D-274E-058A08B2C3A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445433" y="4973350"/>
            <a:ext cx="306305" cy="626533"/>
          </a:xfrm>
          <a:prstGeom prst="rect">
            <a:avLst/>
          </a:prstGeom>
        </p:spPr>
      </p:pic>
      <p:pic>
        <p:nvPicPr>
          <p:cNvPr id="10" name="Immagine 9" descr="Immagine che contiene schermata, Policromia, rosso, Carminio&#10;&#10;Descrizione generata automaticamente">
            <a:extLst>
              <a:ext uri="{FF2B5EF4-FFF2-40B4-BE49-F238E27FC236}">
                <a16:creationId xmlns:a16="http://schemas.microsoft.com/office/drawing/2014/main" id="{6013152C-5AB8-7A45-1CB7-36B2DB13426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848669" y="3720283"/>
            <a:ext cx="306305" cy="626533"/>
          </a:xfrm>
          <a:prstGeom prst="rect">
            <a:avLst/>
          </a:prstGeom>
        </p:spPr>
      </p:pic>
      <p:sp>
        <p:nvSpPr>
          <p:cNvPr id="11" name="Segnaposto testo 14">
            <a:extLst>
              <a:ext uri="{FF2B5EF4-FFF2-40B4-BE49-F238E27FC236}">
                <a16:creationId xmlns:a16="http://schemas.microsoft.com/office/drawing/2014/main" id="{A9C9CC95-1524-589F-7602-BB7A8579E81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54973" y="3764253"/>
            <a:ext cx="3545416" cy="25375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67" b="0" i="0">
                <a:solidFill>
                  <a:schemeClr val="tx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FEATURE 1</a:t>
            </a:r>
          </a:p>
        </p:txBody>
      </p:sp>
      <p:sp>
        <p:nvSpPr>
          <p:cNvPr id="12" name="Segnaposto testo 14">
            <a:extLst>
              <a:ext uri="{FF2B5EF4-FFF2-40B4-BE49-F238E27FC236}">
                <a16:creationId xmlns:a16="http://schemas.microsoft.com/office/drawing/2014/main" id="{ABC11056-C24D-AA1B-4974-9763D7358A7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154973" y="4030542"/>
            <a:ext cx="3545416" cy="25375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 err="1"/>
              <a:t>Additional</a:t>
            </a:r>
            <a:r>
              <a:rPr lang="it-IT"/>
              <a:t> information</a:t>
            </a:r>
          </a:p>
        </p:txBody>
      </p:sp>
      <p:sp>
        <p:nvSpPr>
          <p:cNvPr id="14" name="Segnaposto testo 14">
            <a:extLst>
              <a:ext uri="{FF2B5EF4-FFF2-40B4-BE49-F238E27FC236}">
                <a16:creationId xmlns:a16="http://schemas.microsoft.com/office/drawing/2014/main" id="{DD3B4529-6291-428A-B23B-0D95C77567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51737" y="5035114"/>
            <a:ext cx="3545416" cy="25375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67" b="0" i="0">
                <a:solidFill>
                  <a:schemeClr val="tx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FEATURE 2</a:t>
            </a:r>
          </a:p>
        </p:txBody>
      </p:sp>
      <p:sp>
        <p:nvSpPr>
          <p:cNvPr id="16" name="Segnaposto testo 14">
            <a:extLst>
              <a:ext uri="{FF2B5EF4-FFF2-40B4-BE49-F238E27FC236}">
                <a16:creationId xmlns:a16="http://schemas.microsoft.com/office/drawing/2014/main" id="{61467B77-0944-97BA-11DE-207A2A2CE98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51737" y="5301403"/>
            <a:ext cx="3545416" cy="25375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 err="1"/>
              <a:t>Additional</a:t>
            </a:r>
            <a:r>
              <a:rPr lang="it-IT"/>
              <a:t> information</a:t>
            </a:r>
          </a:p>
        </p:txBody>
      </p:sp>
      <p:sp>
        <p:nvSpPr>
          <p:cNvPr id="13" name="Segnaposto testo 14">
            <a:extLst>
              <a:ext uri="{FF2B5EF4-FFF2-40B4-BE49-F238E27FC236}">
                <a16:creationId xmlns:a16="http://schemas.microsoft.com/office/drawing/2014/main" id="{3796A917-4CA7-DF67-B3EA-A8DFA484DEF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76CB3230-FD5D-7FCD-9A10-8736E719C623}"/>
              </a:ext>
            </a:extLst>
          </p:cNvPr>
          <p:cNvSpPr>
            <a:spLocks noGrp="1"/>
          </p:cNvSpPr>
          <p:nvPr>
            <p:ph type="dt" sz="half" idx="21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23478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roduct features - Ambient_0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egnaposto immagine 19">
            <a:extLst>
              <a:ext uri="{FF2B5EF4-FFF2-40B4-BE49-F238E27FC236}">
                <a16:creationId xmlns:a16="http://schemas.microsoft.com/office/drawing/2014/main" id="{7DBDACAE-C190-6642-AC62-FD2EBF0D954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7246871" cy="6858000"/>
          </a:xfrm>
          <a:custGeom>
            <a:avLst/>
            <a:gdLst>
              <a:gd name="connsiteX0" fmla="*/ 0 w 5435153"/>
              <a:gd name="connsiteY0" fmla="*/ 0 h 5143500"/>
              <a:gd name="connsiteX1" fmla="*/ 5435153 w 5435153"/>
              <a:gd name="connsiteY1" fmla="*/ 0 h 5143500"/>
              <a:gd name="connsiteX2" fmla="*/ 3770871 w 5435153"/>
              <a:gd name="connsiteY2" fmla="*/ 5143500 h 5143500"/>
              <a:gd name="connsiteX3" fmla="*/ 0 w 5435153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35153" h="5143500">
                <a:moveTo>
                  <a:pt x="0" y="0"/>
                </a:moveTo>
                <a:lnTo>
                  <a:pt x="5435153" y="0"/>
                </a:lnTo>
                <a:lnTo>
                  <a:pt x="3770871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83D71F05-8A6A-BF41-664E-40208F9CC516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CFEDAB5-1DE7-FC09-8943-DCE822CE7FCC}"/>
              </a:ext>
            </a:extLst>
          </p:cNvPr>
          <p:cNvSpPr txBox="1"/>
          <p:nvPr userDrawn="1"/>
        </p:nvSpPr>
        <p:spPr>
          <a:xfrm>
            <a:off x="4015410" y="-702365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C5D9867-877B-0800-7C03-93DF2D46FE8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850274EF-10C6-7EE6-AFD7-87944CE4CE2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258297" y="2465434"/>
            <a:ext cx="3112583" cy="628316"/>
          </a:xfrm>
          <a:prstGeom prst="rect">
            <a:avLst/>
          </a:prstGeom>
        </p:spPr>
      </p:pic>
      <p:sp>
        <p:nvSpPr>
          <p:cNvPr id="4" name="Segnaposto testo 14">
            <a:extLst>
              <a:ext uri="{FF2B5EF4-FFF2-40B4-BE49-F238E27FC236}">
                <a16:creationId xmlns:a16="http://schemas.microsoft.com/office/drawing/2014/main" id="{BBE49DD6-3C66-D9A8-D1E6-98473B2FB7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83243" y="2500264"/>
            <a:ext cx="3545416" cy="62831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733" b="0" i="0">
                <a:solidFill>
                  <a:schemeClr val="bg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PRODUCT</a:t>
            </a:r>
          </a:p>
        </p:txBody>
      </p:sp>
      <p:pic>
        <p:nvPicPr>
          <p:cNvPr id="5" name="Immagine 4" descr="Immagine che contiene schermata, Policromia, rosso, Carminio&#10;&#10;Descrizione generata automaticamente">
            <a:extLst>
              <a:ext uri="{FF2B5EF4-FFF2-40B4-BE49-F238E27FC236}">
                <a16:creationId xmlns:a16="http://schemas.microsoft.com/office/drawing/2014/main" id="{964AC29B-963C-D94D-274E-058A08B2C3A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445433" y="4973350"/>
            <a:ext cx="306305" cy="626533"/>
          </a:xfrm>
          <a:prstGeom prst="rect">
            <a:avLst/>
          </a:prstGeom>
        </p:spPr>
      </p:pic>
      <p:pic>
        <p:nvPicPr>
          <p:cNvPr id="10" name="Immagine 9" descr="Immagine che contiene schermata, Policromia, rosso, Carminio&#10;&#10;Descrizione generata automaticamente">
            <a:extLst>
              <a:ext uri="{FF2B5EF4-FFF2-40B4-BE49-F238E27FC236}">
                <a16:creationId xmlns:a16="http://schemas.microsoft.com/office/drawing/2014/main" id="{6013152C-5AB8-7A45-1CB7-36B2DB13426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848669" y="3720283"/>
            <a:ext cx="306305" cy="626533"/>
          </a:xfrm>
          <a:prstGeom prst="rect">
            <a:avLst/>
          </a:prstGeom>
        </p:spPr>
      </p:pic>
      <p:sp>
        <p:nvSpPr>
          <p:cNvPr id="11" name="Segnaposto testo 14">
            <a:extLst>
              <a:ext uri="{FF2B5EF4-FFF2-40B4-BE49-F238E27FC236}">
                <a16:creationId xmlns:a16="http://schemas.microsoft.com/office/drawing/2014/main" id="{A9C9CC95-1524-589F-7602-BB7A8579E81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54973" y="3764253"/>
            <a:ext cx="3545416" cy="25375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67" b="0" i="0">
                <a:solidFill>
                  <a:schemeClr val="tx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FEATURE 1</a:t>
            </a:r>
          </a:p>
        </p:txBody>
      </p:sp>
      <p:sp>
        <p:nvSpPr>
          <p:cNvPr id="12" name="Segnaposto testo 14">
            <a:extLst>
              <a:ext uri="{FF2B5EF4-FFF2-40B4-BE49-F238E27FC236}">
                <a16:creationId xmlns:a16="http://schemas.microsoft.com/office/drawing/2014/main" id="{ABC11056-C24D-AA1B-4974-9763D7358A7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154973" y="4030542"/>
            <a:ext cx="3545416" cy="25375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 err="1"/>
              <a:t>Additional</a:t>
            </a:r>
            <a:r>
              <a:rPr lang="it-IT"/>
              <a:t> information</a:t>
            </a:r>
          </a:p>
        </p:txBody>
      </p:sp>
      <p:sp>
        <p:nvSpPr>
          <p:cNvPr id="14" name="Segnaposto testo 14">
            <a:extLst>
              <a:ext uri="{FF2B5EF4-FFF2-40B4-BE49-F238E27FC236}">
                <a16:creationId xmlns:a16="http://schemas.microsoft.com/office/drawing/2014/main" id="{DD3B4529-6291-428A-B23B-0D95C77567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51737" y="5035114"/>
            <a:ext cx="3545416" cy="25375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67" b="0" i="0">
                <a:solidFill>
                  <a:schemeClr val="tx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FEATURE 2</a:t>
            </a:r>
          </a:p>
        </p:txBody>
      </p:sp>
      <p:sp>
        <p:nvSpPr>
          <p:cNvPr id="16" name="Segnaposto testo 14">
            <a:extLst>
              <a:ext uri="{FF2B5EF4-FFF2-40B4-BE49-F238E27FC236}">
                <a16:creationId xmlns:a16="http://schemas.microsoft.com/office/drawing/2014/main" id="{61467B77-0944-97BA-11DE-207A2A2CE98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51737" y="5301403"/>
            <a:ext cx="3545416" cy="25375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 err="1"/>
              <a:t>Additional</a:t>
            </a:r>
            <a:r>
              <a:rPr lang="it-IT"/>
              <a:t> information</a:t>
            </a:r>
          </a:p>
        </p:txBody>
      </p:sp>
      <p:sp>
        <p:nvSpPr>
          <p:cNvPr id="13" name="Segnaposto testo 14">
            <a:extLst>
              <a:ext uri="{FF2B5EF4-FFF2-40B4-BE49-F238E27FC236}">
                <a16:creationId xmlns:a16="http://schemas.microsoft.com/office/drawing/2014/main" id="{3796A917-4CA7-DF67-B3EA-A8DFA484DEF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BEE659D9-AC02-6F5E-8660-B4EA86D8C5C1}"/>
              </a:ext>
            </a:extLst>
          </p:cNvPr>
          <p:cNvSpPr>
            <a:spLocks noGrp="1"/>
          </p:cNvSpPr>
          <p:nvPr>
            <p:ph type="dt" sz="half" idx="21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645975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Quote_0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08F1C6D3-28B6-5DFE-F647-DA8B9FEEFF4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E3E2F99B-ADEE-3891-973C-2EFD8208778A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E9D3383D-0725-C49C-F6A4-3F3CE6D74563}"/>
              </a:ext>
            </a:extLst>
          </p:cNvPr>
          <p:cNvSpPr txBox="1"/>
          <p:nvPr userDrawn="1"/>
        </p:nvSpPr>
        <p:spPr>
          <a:xfrm>
            <a:off x="3678990" y="2096169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2B07157-C878-1524-F3EE-4048A7334C4B}"/>
              </a:ext>
            </a:extLst>
          </p:cNvPr>
          <p:cNvSpPr txBox="1"/>
          <p:nvPr userDrawn="1"/>
        </p:nvSpPr>
        <p:spPr>
          <a:xfrm>
            <a:off x="3315369" y="-727242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35AA08-7AD2-E5AB-32BC-E46B607272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2332782" y="2096169"/>
            <a:ext cx="7526437" cy="1332832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2667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41F164B-255C-B5DD-AF34-9FE00A6F36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32780" y="4318277"/>
            <a:ext cx="7526437" cy="824555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2667" b="0" i="0">
                <a:solidFill>
                  <a:srgbClr val="0A2240"/>
                </a:solidFill>
                <a:latin typeface="Outfit Medium" pitchFamily="2" charset="0"/>
              </a:defRPr>
            </a:lvl1pPr>
          </a:lstStyle>
          <a:p>
            <a:r>
              <a:rPr lang="it-IT" err="1"/>
              <a:t>Author’s</a:t>
            </a:r>
            <a:r>
              <a:rPr lang="it-IT"/>
              <a:t> name</a:t>
            </a:r>
            <a:endParaRPr lang="en-US"/>
          </a:p>
        </p:txBody>
      </p:sp>
      <p:sp>
        <p:nvSpPr>
          <p:cNvPr id="14" name="Segnaposto testo 14">
            <a:extLst>
              <a:ext uri="{FF2B5EF4-FFF2-40B4-BE49-F238E27FC236}">
                <a16:creationId xmlns:a16="http://schemas.microsoft.com/office/drawing/2014/main" id="{A11644E3-DBC0-968C-28D7-E0D8557F748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A3EF1B45-DC41-D587-49CC-8657EE92EFC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13236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Quote_0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08F1C6D3-28B6-5DFE-F647-DA8B9FEEFF4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E3E2F99B-ADEE-3891-973C-2EFD8208778A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E9D3383D-0725-C49C-F6A4-3F3CE6D74563}"/>
              </a:ext>
            </a:extLst>
          </p:cNvPr>
          <p:cNvSpPr txBox="1"/>
          <p:nvPr userDrawn="1"/>
        </p:nvSpPr>
        <p:spPr>
          <a:xfrm>
            <a:off x="3678990" y="2096169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2B07157-C878-1524-F3EE-4048A7334C4B}"/>
              </a:ext>
            </a:extLst>
          </p:cNvPr>
          <p:cNvSpPr txBox="1"/>
          <p:nvPr userDrawn="1"/>
        </p:nvSpPr>
        <p:spPr>
          <a:xfrm>
            <a:off x="3315369" y="-727242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41F164B-255C-B5DD-AF34-9FE00A6F36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28087" y="4600629"/>
            <a:ext cx="5547024" cy="522036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2667" b="0" i="0">
                <a:solidFill>
                  <a:srgbClr val="0A2240"/>
                </a:solidFill>
                <a:latin typeface="Outfit Medium" pitchFamily="2" charset="0"/>
              </a:defRPr>
            </a:lvl1pPr>
          </a:lstStyle>
          <a:p>
            <a:r>
              <a:rPr lang="it-IT" err="1"/>
              <a:t>Author’s</a:t>
            </a:r>
            <a:r>
              <a:rPr lang="it-IT"/>
              <a:t> name</a:t>
            </a:r>
            <a:endParaRPr lang="en-US"/>
          </a:p>
        </p:txBody>
      </p:sp>
      <p:pic>
        <p:nvPicPr>
          <p:cNvPr id="11" name="Immagine 10" descr="Immagine che contiene schermata, Policromia, rosso, Carminio&#10;&#10;Descrizione generata automaticamente">
            <a:extLst>
              <a:ext uri="{FF2B5EF4-FFF2-40B4-BE49-F238E27FC236}">
                <a16:creationId xmlns:a16="http://schemas.microsoft.com/office/drawing/2014/main" id="{F91AB426-E819-6F5A-5F60-AB1D792B030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564133" y="4496131"/>
            <a:ext cx="306305" cy="626533"/>
          </a:xfrm>
          <a:prstGeom prst="rect">
            <a:avLst/>
          </a:prstGeom>
        </p:spPr>
      </p:pic>
      <p:sp>
        <p:nvSpPr>
          <p:cNvPr id="14" name="Segnaposto immagine 13">
            <a:extLst>
              <a:ext uri="{FF2B5EF4-FFF2-40B4-BE49-F238E27FC236}">
                <a16:creationId xmlns:a16="http://schemas.microsoft.com/office/drawing/2014/main" id="{B56CF04A-904B-5AF0-0099-2BBC1F53FEA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-1"/>
            <a:ext cx="6287365" cy="5696263"/>
          </a:xfrm>
          <a:custGeom>
            <a:avLst/>
            <a:gdLst>
              <a:gd name="connsiteX0" fmla="*/ 0 w 4715524"/>
              <a:gd name="connsiteY0" fmla="*/ 0 h 4272197"/>
              <a:gd name="connsiteX1" fmla="*/ 4715524 w 4715524"/>
              <a:gd name="connsiteY1" fmla="*/ 0 h 4272197"/>
              <a:gd name="connsiteX2" fmla="*/ 3336245 w 4715524"/>
              <a:gd name="connsiteY2" fmla="*/ 4272197 h 4272197"/>
              <a:gd name="connsiteX3" fmla="*/ 0 w 4715524"/>
              <a:gd name="connsiteY3" fmla="*/ 4272197 h 4272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15524" h="4272197">
                <a:moveTo>
                  <a:pt x="0" y="0"/>
                </a:moveTo>
                <a:lnTo>
                  <a:pt x="4715524" y="0"/>
                </a:lnTo>
                <a:lnTo>
                  <a:pt x="3336245" y="4272197"/>
                </a:lnTo>
                <a:lnTo>
                  <a:pt x="0" y="427219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18" name="Segnaposto testo 17">
            <a:extLst>
              <a:ext uri="{FF2B5EF4-FFF2-40B4-BE49-F238E27FC236}">
                <a16:creationId xmlns:a16="http://schemas.microsoft.com/office/drawing/2014/main" id="{27930644-76A3-831D-6676-BACFC3AA9EAB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6096001" y="738460"/>
            <a:ext cx="5579111" cy="2715415"/>
          </a:xfrm>
          <a:custGeom>
            <a:avLst/>
            <a:gdLst>
              <a:gd name="connsiteX0" fmla="*/ 657504 w 4184333"/>
              <a:gd name="connsiteY0" fmla="*/ 0 h 2036561"/>
              <a:gd name="connsiteX1" fmla="*/ 4184333 w 4184333"/>
              <a:gd name="connsiteY1" fmla="*/ 0 h 2036561"/>
              <a:gd name="connsiteX2" fmla="*/ 4184333 w 4184333"/>
              <a:gd name="connsiteY2" fmla="*/ 2036561 h 2036561"/>
              <a:gd name="connsiteX3" fmla="*/ 0 w 4184333"/>
              <a:gd name="connsiteY3" fmla="*/ 2036561 h 2036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84333" h="2036561">
                <a:moveTo>
                  <a:pt x="657504" y="0"/>
                </a:moveTo>
                <a:lnTo>
                  <a:pt x="4184333" y="0"/>
                </a:lnTo>
                <a:lnTo>
                  <a:pt x="4184333" y="2036561"/>
                </a:lnTo>
                <a:lnTo>
                  <a:pt x="0" y="2036561"/>
                </a:lnTo>
                <a:close/>
              </a:path>
            </a:pathLst>
          </a:custGeom>
        </p:spPr>
        <p:txBody>
          <a:bodyPr wrap="square" anchor="t">
            <a:noAutofit/>
          </a:bodyPr>
          <a:lstStyle>
            <a:lvl1pPr marL="0" indent="0" algn="l">
              <a:buNone/>
              <a:defRPr sz="2667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20" name="Segnaposto testo 14">
            <a:extLst>
              <a:ext uri="{FF2B5EF4-FFF2-40B4-BE49-F238E27FC236}">
                <a16:creationId xmlns:a16="http://schemas.microsoft.com/office/drawing/2014/main" id="{DAC50EA9-D6B2-A94C-3EB8-643C3D09994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53E1B8B3-CA63-FED9-4C50-97A96889128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254548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4_Sec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>
            <a:extLst>
              <a:ext uri="{FF2B5EF4-FFF2-40B4-BE49-F238E27FC236}">
                <a16:creationId xmlns:a16="http://schemas.microsoft.com/office/drawing/2014/main" id="{E3E2F99B-ADEE-3891-973C-2EFD8208778A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E9D3383D-0725-C49C-F6A4-3F3CE6D74563}"/>
              </a:ext>
            </a:extLst>
          </p:cNvPr>
          <p:cNvSpPr txBox="1"/>
          <p:nvPr userDrawn="1"/>
        </p:nvSpPr>
        <p:spPr>
          <a:xfrm>
            <a:off x="3678990" y="2096169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2B07157-C878-1524-F3EE-4048A7334C4B}"/>
              </a:ext>
            </a:extLst>
          </p:cNvPr>
          <p:cNvSpPr txBox="1"/>
          <p:nvPr userDrawn="1"/>
        </p:nvSpPr>
        <p:spPr>
          <a:xfrm>
            <a:off x="3315369" y="-727242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1C2B9F7-15E3-F24E-6AD5-B129E19939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851776"/>
            <a:ext cx="10515600" cy="1325563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48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r>
              <a:rPr lang="it-IT" err="1"/>
              <a:t>Section</a:t>
            </a:r>
            <a:endParaRPr lang="en-US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7A8562EC-4A2B-C74B-1931-2563087E21C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7" name="Segnaposto testo 14">
            <a:extLst>
              <a:ext uri="{FF2B5EF4-FFF2-40B4-BE49-F238E27FC236}">
                <a16:creationId xmlns:a16="http://schemas.microsoft.com/office/drawing/2014/main" id="{1FACED57-507A-4CD5-36EF-1C5B41C3BE5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32AB4-4CC4-00FA-18DE-4AA6B5B543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56063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Comp_0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332782" y="2333660"/>
            <a:ext cx="7526437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000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endParaRPr lang="en-US"/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273B0C9E-EED9-DBA0-7D80-C24DEBFAB4E2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73EBB242-D683-E1B4-E722-8801262E5110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2332780" y="3429001"/>
            <a:ext cx="7526437" cy="243998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133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D35BC0B2-36CE-01C3-7DC4-8941042CB5F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6" name="Segnaposto testo 14">
            <a:extLst>
              <a:ext uri="{FF2B5EF4-FFF2-40B4-BE49-F238E27FC236}">
                <a16:creationId xmlns:a16="http://schemas.microsoft.com/office/drawing/2014/main" id="{C1CA8F3C-FE4A-7093-8762-0AD72E01B07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6E38AFF-9BEF-95ED-67BE-39876A63F2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04496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Comp_0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273B0C9E-EED9-DBA0-7D80-C24DEBFAB4E2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11D00678-BFEE-8C7B-5C63-9FA9516F41B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780C20DC-56B9-F070-9DD2-DFF8D524ED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32782" y="1143188"/>
            <a:ext cx="7526437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000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endParaRPr lang="en-US"/>
          </a:p>
        </p:txBody>
      </p:sp>
      <p:sp>
        <p:nvSpPr>
          <p:cNvPr id="13" name="Segnaposto immagine 12">
            <a:extLst>
              <a:ext uri="{FF2B5EF4-FFF2-40B4-BE49-F238E27FC236}">
                <a16:creationId xmlns:a16="http://schemas.microsoft.com/office/drawing/2014/main" id="{73306BEE-D01E-6D5A-8CA6-9E2F8A5F60B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2332567" y="2171032"/>
            <a:ext cx="7526867" cy="3818021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17" name="Segnaposto testo 14">
            <a:extLst>
              <a:ext uri="{FF2B5EF4-FFF2-40B4-BE49-F238E27FC236}">
                <a16:creationId xmlns:a16="http://schemas.microsoft.com/office/drawing/2014/main" id="{98BDD02B-F1A3-5FB2-5309-8F8DE0FB03E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2C30A5C5-8A60-AD80-2E62-D30C333BFB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27704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Comp_0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Immagine 36">
            <a:extLst>
              <a:ext uri="{FF2B5EF4-FFF2-40B4-BE49-F238E27FC236}">
                <a16:creationId xmlns:a16="http://schemas.microsoft.com/office/drawing/2014/main" id="{5B91A519-FA00-A056-5819-6C2C2C1AE58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75268" y="1935635"/>
            <a:ext cx="2733397" cy="628316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F7E0C4B8-4803-3F07-E91F-FEBF0B27AB19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5339D70E-87B9-23A4-8C8E-DA52757DBE4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6" name="Segnaposto testo 14">
            <a:extLst>
              <a:ext uri="{FF2B5EF4-FFF2-40B4-BE49-F238E27FC236}">
                <a16:creationId xmlns:a16="http://schemas.microsoft.com/office/drawing/2014/main" id="{AF322CC2-C378-44BB-AE56-FEA0430256F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13A558BE-F262-8592-800D-36B6B7E094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32782" y="674408"/>
            <a:ext cx="7526437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000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endParaRPr lang="en-US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CE3F32B7-A859-695A-CB1F-94F345F4B54E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603251" y="4021503"/>
            <a:ext cx="3278716" cy="175717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33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31" name="Segnaposto testo 33">
            <a:extLst>
              <a:ext uri="{FF2B5EF4-FFF2-40B4-BE49-F238E27FC236}">
                <a16:creationId xmlns:a16="http://schemas.microsoft.com/office/drawing/2014/main" id="{D30B6BB2-E7F7-0F76-CFD2-1B58D17324B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75267" y="1935634"/>
            <a:ext cx="2733399" cy="6283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667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53" name="Segnaposto immagine 52">
            <a:extLst>
              <a:ext uri="{FF2B5EF4-FFF2-40B4-BE49-F238E27FC236}">
                <a16:creationId xmlns:a16="http://schemas.microsoft.com/office/drawing/2014/main" id="{DA42581F-C043-4515-D5F0-1FD4ED288E8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603251" y="2459852"/>
            <a:ext cx="3278716" cy="148336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pic>
        <p:nvPicPr>
          <p:cNvPr id="58" name="Immagine 57">
            <a:extLst>
              <a:ext uri="{FF2B5EF4-FFF2-40B4-BE49-F238E27FC236}">
                <a16:creationId xmlns:a16="http://schemas.microsoft.com/office/drawing/2014/main" id="{09D65882-F3B2-A306-FED3-266E459179B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37433" y="1935635"/>
            <a:ext cx="2733397" cy="628316"/>
          </a:xfrm>
          <a:prstGeom prst="rect">
            <a:avLst/>
          </a:prstGeom>
        </p:spPr>
      </p:pic>
      <p:sp>
        <p:nvSpPr>
          <p:cNvPr id="59" name="Text Placeholder 3">
            <a:extLst>
              <a:ext uri="{FF2B5EF4-FFF2-40B4-BE49-F238E27FC236}">
                <a16:creationId xmlns:a16="http://schemas.microsoft.com/office/drawing/2014/main" id="{90235C11-9300-9B36-22CB-11A9EFA2D3AC}"/>
              </a:ext>
            </a:extLst>
          </p:cNvPr>
          <p:cNvSpPr>
            <a:spLocks noGrp="1"/>
          </p:cNvSpPr>
          <p:nvPr>
            <p:ph type="body" sz="half" idx="33" hasCustomPrompt="1"/>
          </p:nvPr>
        </p:nvSpPr>
        <p:spPr>
          <a:xfrm>
            <a:off x="4465417" y="4021503"/>
            <a:ext cx="3278716" cy="175717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33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60" name="Segnaposto testo 33">
            <a:extLst>
              <a:ext uri="{FF2B5EF4-FFF2-40B4-BE49-F238E27FC236}">
                <a16:creationId xmlns:a16="http://schemas.microsoft.com/office/drawing/2014/main" id="{1093DF89-EC21-23D9-53A5-D1097CC51F3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737432" y="1935634"/>
            <a:ext cx="2733399" cy="6283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667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61" name="Segnaposto immagine 52">
            <a:extLst>
              <a:ext uri="{FF2B5EF4-FFF2-40B4-BE49-F238E27FC236}">
                <a16:creationId xmlns:a16="http://schemas.microsoft.com/office/drawing/2014/main" id="{D32F4609-3C9A-03CE-AEAC-EF7A93D1E15A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4465417" y="2459852"/>
            <a:ext cx="3278716" cy="148336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pic>
        <p:nvPicPr>
          <p:cNvPr id="62" name="Immagine 61">
            <a:extLst>
              <a:ext uri="{FF2B5EF4-FFF2-40B4-BE49-F238E27FC236}">
                <a16:creationId xmlns:a16="http://schemas.microsoft.com/office/drawing/2014/main" id="{C2DB181D-3BFB-6D2B-8C83-386F1FB4FBD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602067" y="1935635"/>
            <a:ext cx="2733397" cy="628316"/>
          </a:xfrm>
          <a:prstGeom prst="rect">
            <a:avLst/>
          </a:prstGeom>
        </p:spPr>
      </p:pic>
      <p:sp>
        <p:nvSpPr>
          <p:cNvPr id="63" name="Text Placeholder 3">
            <a:extLst>
              <a:ext uri="{FF2B5EF4-FFF2-40B4-BE49-F238E27FC236}">
                <a16:creationId xmlns:a16="http://schemas.microsoft.com/office/drawing/2014/main" id="{F1CB58D9-318A-A10A-D796-2E88B7255FA0}"/>
              </a:ext>
            </a:extLst>
          </p:cNvPr>
          <p:cNvSpPr>
            <a:spLocks noGrp="1"/>
          </p:cNvSpPr>
          <p:nvPr>
            <p:ph type="body" sz="half" idx="36" hasCustomPrompt="1"/>
          </p:nvPr>
        </p:nvSpPr>
        <p:spPr>
          <a:xfrm>
            <a:off x="8330050" y="4021503"/>
            <a:ext cx="3278716" cy="175717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33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64" name="Segnaposto testo 33">
            <a:extLst>
              <a:ext uri="{FF2B5EF4-FFF2-40B4-BE49-F238E27FC236}">
                <a16:creationId xmlns:a16="http://schemas.microsoft.com/office/drawing/2014/main" id="{F82AD118-E802-290E-5B66-2DB4C09DFFD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602066" y="1935634"/>
            <a:ext cx="2733399" cy="6283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667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65" name="Segnaposto immagine 52">
            <a:extLst>
              <a:ext uri="{FF2B5EF4-FFF2-40B4-BE49-F238E27FC236}">
                <a16:creationId xmlns:a16="http://schemas.microsoft.com/office/drawing/2014/main" id="{C76E263B-374A-FA04-3429-10BF81C9CC3E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8330050" y="2459852"/>
            <a:ext cx="3278716" cy="148336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5728050-499A-B88B-5038-8AD38F93A0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08384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Comp_0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F7E0C4B8-4803-3F07-E91F-FEBF0B27AB19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CCD7DECE-96CD-FB02-BBE6-3D64C1FEC867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833883" y="3579447"/>
            <a:ext cx="2997797" cy="228954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67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5339D70E-87B9-23A4-8C8E-DA52757DBE4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6" name="Segnaposto testo 14">
            <a:extLst>
              <a:ext uri="{FF2B5EF4-FFF2-40B4-BE49-F238E27FC236}">
                <a16:creationId xmlns:a16="http://schemas.microsoft.com/office/drawing/2014/main" id="{AF322CC2-C378-44BB-AE56-FEA0430256F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13A558BE-F262-8592-800D-36B6B7E094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32782" y="674408"/>
            <a:ext cx="7526437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000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endParaRPr lang="en-US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18BD450D-A445-3819-E5D8-12838EA50F3B}"/>
              </a:ext>
            </a:extLst>
          </p:cNvPr>
          <p:cNvSpPr>
            <a:spLocks noGrp="1"/>
          </p:cNvSpPr>
          <p:nvPr>
            <p:ph type="body" sz="half" idx="18" hasCustomPrompt="1"/>
          </p:nvPr>
        </p:nvSpPr>
        <p:spPr>
          <a:xfrm>
            <a:off x="4597102" y="3579447"/>
            <a:ext cx="2997797" cy="228954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67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D0CEB658-AFC3-A2E1-60EB-7E3A8DD218D5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8364236" y="3579447"/>
            <a:ext cx="2997797" cy="228954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67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28" name="Segnaposto immagine 27">
            <a:extLst>
              <a:ext uri="{FF2B5EF4-FFF2-40B4-BE49-F238E27FC236}">
                <a16:creationId xmlns:a16="http://schemas.microsoft.com/office/drawing/2014/main" id="{83729672-027F-8C80-0139-CE36E1FDB095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940732" y="2808146"/>
            <a:ext cx="696000" cy="69638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it-IT"/>
          </a:p>
        </p:txBody>
      </p:sp>
      <p:sp>
        <p:nvSpPr>
          <p:cNvPr id="29" name="Segnaposto immagine 27">
            <a:extLst>
              <a:ext uri="{FF2B5EF4-FFF2-40B4-BE49-F238E27FC236}">
                <a16:creationId xmlns:a16="http://schemas.microsoft.com/office/drawing/2014/main" id="{6CECDB3C-8255-CBBC-674C-69972F0BA947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747808" y="2808818"/>
            <a:ext cx="696384" cy="69638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it-IT"/>
          </a:p>
        </p:txBody>
      </p:sp>
      <p:sp>
        <p:nvSpPr>
          <p:cNvPr id="30" name="Segnaposto immagine 27">
            <a:extLst>
              <a:ext uri="{FF2B5EF4-FFF2-40B4-BE49-F238E27FC236}">
                <a16:creationId xmlns:a16="http://schemas.microsoft.com/office/drawing/2014/main" id="{1B5FAFC3-9E3E-1D47-A418-C79F7751097E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511027" y="2808818"/>
            <a:ext cx="696384" cy="69638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it-IT"/>
          </a:p>
        </p:txBody>
      </p:sp>
      <p:sp>
        <p:nvSpPr>
          <p:cNvPr id="34" name="Segnaposto testo 33">
            <a:extLst>
              <a:ext uri="{FF2B5EF4-FFF2-40B4-BE49-F238E27FC236}">
                <a16:creationId xmlns:a16="http://schemas.microsoft.com/office/drawing/2014/main" id="{FE753006-6DD7-4613-465D-2088F8447BA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26289" y="2070404"/>
            <a:ext cx="2997796" cy="662517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2667" b="0" i="0"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35" name="Segnaposto testo 33">
            <a:extLst>
              <a:ext uri="{FF2B5EF4-FFF2-40B4-BE49-F238E27FC236}">
                <a16:creationId xmlns:a16="http://schemas.microsoft.com/office/drawing/2014/main" id="{F385681B-663B-75C7-56F9-D522DCA1051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97103" y="2070404"/>
            <a:ext cx="2997796" cy="662517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2667" b="0" i="0"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36" name="Segnaposto testo 33">
            <a:extLst>
              <a:ext uri="{FF2B5EF4-FFF2-40B4-BE49-F238E27FC236}">
                <a16:creationId xmlns:a16="http://schemas.microsoft.com/office/drawing/2014/main" id="{DB0B144E-D27A-9CFD-ED45-0DC01A13D46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368495" y="2070404"/>
            <a:ext cx="2997796" cy="662517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2667" b="0" i="0"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61E9F1A9-5670-983D-78AD-4A9A044DD0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55918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Comp_05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F7E0C4B8-4803-3F07-E91F-FEBF0B27AB19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5339D70E-87B9-23A4-8C8E-DA52757DBE4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13A558BE-F262-8592-800D-36B6B7E094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32782" y="674408"/>
            <a:ext cx="7526437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000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endParaRPr lang="en-US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CE3F32B7-A859-695A-CB1F-94F345F4B54E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8038017" y="1936143"/>
            <a:ext cx="3278716" cy="177120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333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53" name="Segnaposto immagine 52">
            <a:extLst>
              <a:ext uri="{FF2B5EF4-FFF2-40B4-BE49-F238E27FC236}">
                <a16:creationId xmlns:a16="http://schemas.microsoft.com/office/drawing/2014/main" id="{DA42581F-C043-4515-D5F0-1FD4ED288E8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3344411" y="1935633"/>
            <a:ext cx="4401548" cy="1771712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2" name="Segnaposto immagine 52">
            <a:extLst>
              <a:ext uri="{FF2B5EF4-FFF2-40B4-BE49-F238E27FC236}">
                <a16:creationId xmlns:a16="http://schemas.microsoft.com/office/drawing/2014/main" id="{BD88BAB1-566B-63F6-FDC5-1C2EAD46AA36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3344411" y="4018433"/>
            <a:ext cx="4401548" cy="1771712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4568BF-9222-5CF4-D3D9-BE2A4B5B92D2}"/>
              </a:ext>
            </a:extLst>
          </p:cNvPr>
          <p:cNvSpPr>
            <a:spLocks noGrp="1"/>
          </p:cNvSpPr>
          <p:nvPr>
            <p:ph type="body" sz="half" idx="34" hasCustomPrompt="1"/>
          </p:nvPr>
        </p:nvSpPr>
        <p:spPr>
          <a:xfrm>
            <a:off x="8038017" y="4016613"/>
            <a:ext cx="3278716" cy="177120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333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pic>
        <p:nvPicPr>
          <p:cNvPr id="37" name="Immagine 36">
            <a:extLst>
              <a:ext uri="{FF2B5EF4-FFF2-40B4-BE49-F238E27FC236}">
                <a16:creationId xmlns:a16="http://schemas.microsoft.com/office/drawing/2014/main" id="{5B91A519-FA00-A056-5819-6C2C2C1AE58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75268" y="2443630"/>
            <a:ext cx="2733397" cy="628316"/>
          </a:xfrm>
          <a:prstGeom prst="rect">
            <a:avLst/>
          </a:prstGeom>
        </p:spPr>
      </p:pic>
      <p:sp>
        <p:nvSpPr>
          <p:cNvPr id="31" name="Segnaposto testo 33">
            <a:extLst>
              <a:ext uri="{FF2B5EF4-FFF2-40B4-BE49-F238E27FC236}">
                <a16:creationId xmlns:a16="http://schemas.microsoft.com/office/drawing/2014/main" id="{D30B6BB2-E7F7-0F76-CFD2-1B58D17324B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75267" y="2443629"/>
            <a:ext cx="2733399" cy="6283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667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E60295D3-B758-E6B5-951C-A01A02442CB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75268" y="4619663"/>
            <a:ext cx="2733397" cy="628316"/>
          </a:xfrm>
          <a:prstGeom prst="rect">
            <a:avLst/>
          </a:prstGeom>
        </p:spPr>
      </p:pic>
      <p:sp>
        <p:nvSpPr>
          <p:cNvPr id="10" name="Segnaposto testo 33">
            <a:extLst>
              <a:ext uri="{FF2B5EF4-FFF2-40B4-BE49-F238E27FC236}">
                <a16:creationId xmlns:a16="http://schemas.microsoft.com/office/drawing/2014/main" id="{B7834B3B-1DDB-205A-2C4E-3175130C7CC5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75267" y="4619662"/>
            <a:ext cx="2733399" cy="6283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667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11" name="Segnaposto testo 14">
            <a:extLst>
              <a:ext uri="{FF2B5EF4-FFF2-40B4-BE49-F238E27FC236}">
                <a16:creationId xmlns:a16="http://schemas.microsoft.com/office/drawing/2014/main" id="{99396968-B5EB-B851-2071-88099601030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E4786AAC-9A32-E974-6203-A5EFFA5FFCC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601268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Comp_06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F7E0C4B8-4803-3F07-E91F-FEBF0B27AB19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8DC8F68B-62CC-B3D5-70D6-5B67DEDFA92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3C4ABDDA-CAFA-06BF-44C5-9CAD5358FF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32782" y="674408"/>
            <a:ext cx="7526437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000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endParaRPr lang="en-US"/>
          </a:p>
        </p:txBody>
      </p:sp>
      <p:sp>
        <p:nvSpPr>
          <p:cNvPr id="11" name="Segnaposto testo 33">
            <a:extLst>
              <a:ext uri="{FF2B5EF4-FFF2-40B4-BE49-F238E27FC236}">
                <a16:creationId xmlns:a16="http://schemas.microsoft.com/office/drawing/2014/main" id="{B255B45A-6580-7D28-1E1A-56155062CA6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232898" y="2315497"/>
            <a:ext cx="2997796" cy="62653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2667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13" name="Segnaposto testo 33">
            <a:extLst>
              <a:ext uri="{FF2B5EF4-FFF2-40B4-BE49-F238E27FC236}">
                <a16:creationId xmlns:a16="http://schemas.microsoft.com/office/drawing/2014/main" id="{2948DBD4-0EBB-0D5E-9F5D-878C73F5582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605459" y="2315497"/>
            <a:ext cx="2997796" cy="62653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2667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B2507638-9CE9-290C-C136-2728756ABF34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1232897" y="3429000"/>
            <a:ext cx="3732252" cy="228954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67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86509D09-E03A-F878-286D-B5E78B5C60A0}"/>
              </a:ext>
            </a:extLst>
          </p:cNvPr>
          <p:cNvSpPr>
            <a:spLocks noGrp="1"/>
          </p:cNvSpPr>
          <p:nvPr>
            <p:ph type="body" sz="half" idx="28" hasCustomPrompt="1"/>
          </p:nvPr>
        </p:nvSpPr>
        <p:spPr>
          <a:xfrm>
            <a:off x="6654502" y="3429000"/>
            <a:ext cx="3732252" cy="228954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67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4" name="Segnaposto testo 14">
            <a:extLst>
              <a:ext uri="{FF2B5EF4-FFF2-40B4-BE49-F238E27FC236}">
                <a16:creationId xmlns:a16="http://schemas.microsoft.com/office/drawing/2014/main" id="{D28C65A3-E222-C9BE-1C9E-37216860013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A63621F-B357-FA55-3DFC-8AE21D7B9CD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  <p:pic>
        <p:nvPicPr>
          <p:cNvPr id="16" name="Immagine 15" descr="Immagine che contiene Policromia, schermata, rosso, Carminio&#10;&#10;Descrizione generata automaticamente">
            <a:extLst>
              <a:ext uri="{FF2B5EF4-FFF2-40B4-BE49-F238E27FC236}">
                <a16:creationId xmlns:a16="http://schemas.microsoft.com/office/drawing/2014/main" id="{B8B6FEDF-34E8-6267-7B80-AB52563B5B3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29485" y="2315495"/>
            <a:ext cx="306305" cy="626535"/>
          </a:xfrm>
          <a:prstGeom prst="rect">
            <a:avLst/>
          </a:prstGeom>
        </p:spPr>
      </p:pic>
      <p:pic>
        <p:nvPicPr>
          <p:cNvPr id="19" name="Immagine 18" descr="Immagine che contiene Policromia, schermata, rosso, Carminio&#10;&#10;Descrizione generata automaticamente">
            <a:extLst>
              <a:ext uri="{FF2B5EF4-FFF2-40B4-BE49-F238E27FC236}">
                <a16:creationId xmlns:a16="http://schemas.microsoft.com/office/drawing/2014/main" id="{3D8D4721-EA0B-7DEB-27B9-09F2D3D1E43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299151" y="2315493"/>
            <a:ext cx="306307" cy="62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905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71031D02-36FB-3FEA-93BD-BE50542CC0CF}"/>
              </a:ext>
            </a:extLst>
          </p:cNvPr>
          <p:cNvSpPr txBox="1"/>
          <p:nvPr userDrawn="1"/>
        </p:nvSpPr>
        <p:spPr>
          <a:xfrm>
            <a:off x="11414759" y="67622"/>
            <a:ext cx="670716" cy="256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fld id="{CA10BF32-9752-469F-AACA-BB5F73857290}" type="slidenum">
              <a:rPr lang="en-US" sz="1067" b="0" i="0" strike="noStrike" spc="0" smtClean="0">
                <a:solidFill>
                  <a:srgbClr val="0A2240"/>
                </a:solidFill>
                <a:latin typeface="Outfit Light" pitchFamily="2" charset="0"/>
                <a:ea typeface="Calibri" panose="020F0502020204030204" pitchFamily="34" charset="0"/>
                <a:cs typeface="Calibri" panose="020F0502020204030204" pitchFamily="34" charset="0"/>
              </a:rPr>
              <a:pPr algn="r"/>
              <a:t>‹#›</a:t>
            </a:fld>
            <a:endParaRPr lang="ru-RU" sz="1067" b="0" i="0" strike="noStrike" spc="0">
              <a:solidFill>
                <a:srgbClr val="0A224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9523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  <p:sldLayoutId id="2147483691" r:id="rId19"/>
    <p:sldLayoutId id="2147483692" r:id="rId20"/>
    <p:sldLayoutId id="2147483693" r:id="rId21"/>
    <p:sldLayoutId id="2147483694" r:id="rId22"/>
    <p:sldLayoutId id="2147483695" r:id="rId23"/>
    <p:sldLayoutId id="2147483696" r:id="rId24"/>
    <p:sldLayoutId id="2147483697" r:id="rId25"/>
    <p:sldLayoutId id="2147483698" r:id="rId26"/>
    <p:sldLayoutId id="2147483699" r:id="rId27"/>
  </p:sldLayoutIdLst>
  <p:hf sldNum="0" hdr="0" ftr="0" dt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3" Type="http://schemas.openxmlformats.org/officeDocument/2006/relationships/image" Target="../media/image18.png"/><Relationship Id="rId7" Type="http://schemas.openxmlformats.org/officeDocument/2006/relationships/image" Target="../media/image21.png"/><Relationship Id="rId12" Type="http://schemas.openxmlformats.org/officeDocument/2006/relationships/image" Target="../media/image2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0.png"/><Relationship Id="rId11" Type="http://schemas.openxmlformats.org/officeDocument/2006/relationships/image" Target="../media/image25.tif"/><Relationship Id="rId5" Type="http://schemas.openxmlformats.org/officeDocument/2006/relationships/image" Target="../media/image19.png"/><Relationship Id="rId10" Type="http://schemas.openxmlformats.org/officeDocument/2006/relationships/image" Target="../media/image24.jpg"/><Relationship Id="rId4" Type="http://schemas.openxmlformats.org/officeDocument/2006/relationships/image" Target="../media/image5.png"/><Relationship Id="rId9" Type="http://schemas.openxmlformats.org/officeDocument/2006/relationships/image" Target="../media/image23.t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magine 24">
            <a:extLst>
              <a:ext uri="{FF2B5EF4-FFF2-40B4-BE49-F238E27FC236}">
                <a16:creationId xmlns:a16="http://schemas.microsoft.com/office/drawing/2014/main" id="{613A119A-A098-B67E-B47D-6A8320C1B6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541" y="3786"/>
            <a:ext cx="2787549" cy="6857997"/>
          </a:xfrm>
          <a:prstGeom prst="rect">
            <a:avLst/>
          </a:prstGeom>
        </p:spPr>
      </p:pic>
      <p:sp>
        <p:nvSpPr>
          <p:cNvPr id="14" name="Rettangolo 13">
            <a:hlinkClick r:id="" action="ppaction://noaction"/>
            <a:extLst>
              <a:ext uri="{FF2B5EF4-FFF2-40B4-BE49-F238E27FC236}">
                <a16:creationId xmlns:a16="http://schemas.microsoft.com/office/drawing/2014/main" id="{081C023D-1553-1B4C-83C1-0BF80A105F12}"/>
              </a:ext>
            </a:extLst>
          </p:cNvPr>
          <p:cNvSpPr/>
          <p:nvPr/>
        </p:nvSpPr>
        <p:spPr>
          <a:xfrm>
            <a:off x="457030" y="182315"/>
            <a:ext cx="1679419" cy="830997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r>
              <a:rPr lang="cs-CZ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HW6</a:t>
            </a:r>
          </a:p>
          <a:p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WET&amp;DRY</a:t>
            </a:r>
          </a:p>
        </p:txBody>
      </p:sp>
      <p:cxnSp>
        <p:nvCxnSpPr>
          <p:cNvPr id="15" name="Connettore 1 73">
            <a:extLst>
              <a:ext uri="{FF2B5EF4-FFF2-40B4-BE49-F238E27FC236}">
                <a16:creationId xmlns:a16="http://schemas.microsoft.com/office/drawing/2014/main" id="{7355C77F-B964-8964-6FB4-E92A39A09433}"/>
              </a:ext>
            </a:extLst>
          </p:cNvPr>
          <p:cNvCxnSpPr>
            <a:cxnSpLocks/>
          </p:cNvCxnSpPr>
          <p:nvPr/>
        </p:nvCxnSpPr>
        <p:spPr>
          <a:xfrm>
            <a:off x="238551" y="1102090"/>
            <a:ext cx="2052000" cy="0"/>
          </a:xfrm>
          <a:prstGeom prst="line">
            <a:avLst/>
          </a:prstGeom>
          <a:ln w="28575">
            <a:solidFill>
              <a:srgbClr val="DB05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ttangolo 15">
            <a:hlinkClick r:id="" action="ppaction://noaction"/>
            <a:extLst>
              <a:ext uri="{FF2B5EF4-FFF2-40B4-BE49-F238E27FC236}">
                <a16:creationId xmlns:a16="http://schemas.microsoft.com/office/drawing/2014/main" id="{78870D25-830D-A4F5-B9EE-4C8A1E611A53}"/>
              </a:ext>
            </a:extLst>
          </p:cNvPr>
          <p:cNvSpPr/>
          <p:nvPr/>
        </p:nvSpPr>
        <p:spPr>
          <a:xfrm>
            <a:off x="562540" y="1255388"/>
            <a:ext cx="2046866" cy="246221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Calibri" panose="020F0502020204030204" pitchFamily="34" charset="0"/>
            </a:endParaRPr>
          </a:p>
        </p:txBody>
      </p:sp>
      <p:cxnSp>
        <p:nvCxnSpPr>
          <p:cNvPr id="23" name="Connettore 1 73">
            <a:extLst>
              <a:ext uri="{FF2B5EF4-FFF2-40B4-BE49-F238E27FC236}">
                <a16:creationId xmlns:a16="http://schemas.microsoft.com/office/drawing/2014/main" id="{889CFC56-A363-47E6-AA4F-C7AF9EA681D2}"/>
              </a:ext>
            </a:extLst>
          </p:cNvPr>
          <p:cNvCxnSpPr>
            <a:cxnSpLocks/>
          </p:cNvCxnSpPr>
          <p:nvPr/>
        </p:nvCxnSpPr>
        <p:spPr>
          <a:xfrm>
            <a:off x="238551" y="5105300"/>
            <a:ext cx="2052000" cy="0"/>
          </a:xfrm>
          <a:prstGeom prst="line">
            <a:avLst/>
          </a:prstGeom>
          <a:ln w="28575">
            <a:solidFill>
              <a:srgbClr val="DB05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4" name="Immagine 53" descr="Immagine che contiene Policromia, schermata, rosso, Carminio&#10;&#10;Descrizione generata automaticamente">
            <a:extLst>
              <a:ext uri="{FF2B5EF4-FFF2-40B4-BE49-F238E27FC236}">
                <a16:creationId xmlns:a16="http://schemas.microsoft.com/office/drawing/2014/main" id="{1DBB4208-499C-29B5-812C-0921264827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26777" y="111758"/>
            <a:ext cx="305498" cy="624884"/>
          </a:xfrm>
          <a:prstGeom prst="rect">
            <a:avLst/>
          </a:prstGeom>
        </p:spPr>
      </p:pic>
      <p:pic>
        <p:nvPicPr>
          <p:cNvPr id="55" name="Immagine 54" descr="Immagine che contiene Policromia, schermata, rosso, Carminio&#10;&#10;Descrizione generata automaticamente">
            <a:extLst>
              <a:ext uri="{FF2B5EF4-FFF2-40B4-BE49-F238E27FC236}">
                <a16:creationId xmlns:a16="http://schemas.microsoft.com/office/drawing/2014/main" id="{49055E8E-EDA7-8727-4C1D-737E180503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373" y="181418"/>
            <a:ext cx="253608" cy="518743"/>
          </a:xfrm>
          <a:prstGeom prst="rect">
            <a:avLst/>
          </a:prstGeom>
        </p:spPr>
      </p:pic>
      <p:grpSp>
        <p:nvGrpSpPr>
          <p:cNvPr id="29" name="Gruppo 28">
            <a:extLst>
              <a:ext uri="{FF2B5EF4-FFF2-40B4-BE49-F238E27FC236}">
                <a16:creationId xmlns:a16="http://schemas.microsoft.com/office/drawing/2014/main" id="{2896F768-00E2-1E10-279C-E597AFCDB8A2}"/>
              </a:ext>
            </a:extLst>
          </p:cNvPr>
          <p:cNvGrpSpPr/>
          <p:nvPr/>
        </p:nvGrpSpPr>
        <p:grpSpPr>
          <a:xfrm>
            <a:off x="4941062" y="1122918"/>
            <a:ext cx="4966280" cy="560244"/>
            <a:chOff x="4565912" y="1133351"/>
            <a:chExt cx="4318850" cy="560244"/>
          </a:xfrm>
        </p:grpSpPr>
        <p:sp>
          <p:nvSpPr>
            <p:cNvPr id="45" name="Rettangolo 44">
              <a:extLst>
                <a:ext uri="{FF2B5EF4-FFF2-40B4-BE49-F238E27FC236}">
                  <a16:creationId xmlns:a16="http://schemas.microsoft.com/office/drawing/2014/main" id="{C90CA9FE-C2F9-7206-6993-7AF3C5E1830C}"/>
                </a:ext>
              </a:extLst>
            </p:cNvPr>
            <p:cNvSpPr/>
            <p:nvPr/>
          </p:nvSpPr>
          <p:spPr>
            <a:xfrm>
              <a:off x="4803684" y="1170375"/>
              <a:ext cx="4081078" cy="523220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pPr>
                <a:defRPr/>
              </a:pPr>
              <a:r>
                <a:rPr lang="cs-CZ" sz="1400" b="1" dirty="0">
                  <a:solidFill>
                    <a:prstClr val="black"/>
                  </a:solidFill>
                  <a:latin typeface="Calibri" panose="020F0502020204030204"/>
                </a:rPr>
                <a:t>TECHNICKÉ PARAMETRY A VÝBAVA</a:t>
              </a:r>
              <a:endParaRPr kumimoji="0" lang="it-IT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2" name="Immagine 21" descr="Immagine che contiene Policromia, schermata, rosso, Carminio&#10;&#10;Descrizione generata automaticamente">
              <a:extLst>
                <a:ext uri="{FF2B5EF4-FFF2-40B4-BE49-F238E27FC236}">
                  <a16:creationId xmlns:a16="http://schemas.microsoft.com/office/drawing/2014/main" id="{5E698D5B-54D8-E933-66D1-C0D4B99A7BA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565912" y="1133351"/>
              <a:ext cx="166354" cy="340270"/>
            </a:xfrm>
            <a:prstGeom prst="rect">
              <a:avLst/>
            </a:prstGeom>
          </p:spPr>
        </p:pic>
      </p:grpSp>
      <p:grpSp>
        <p:nvGrpSpPr>
          <p:cNvPr id="63" name="Gruppo 62">
            <a:extLst>
              <a:ext uri="{FF2B5EF4-FFF2-40B4-BE49-F238E27FC236}">
                <a16:creationId xmlns:a16="http://schemas.microsoft.com/office/drawing/2014/main" id="{9A6EB79C-6D90-A993-ACA4-526414BD5141}"/>
              </a:ext>
            </a:extLst>
          </p:cNvPr>
          <p:cNvGrpSpPr/>
          <p:nvPr/>
        </p:nvGrpSpPr>
        <p:grpSpPr>
          <a:xfrm>
            <a:off x="9632198" y="936030"/>
            <a:ext cx="2365187" cy="340270"/>
            <a:chOff x="4217784" y="978658"/>
            <a:chExt cx="2365187" cy="340270"/>
          </a:xfrm>
        </p:grpSpPr>
        <p:grpSp>
          <p:nvGrpSpPr>
            <p:cNvPr id="64" name="Gruppo 63">
              <a:extLst>
                <a:ext uri="{FF2B5EF4-FFF2-40B4-BE49-F238E27FC236}">
                  <a16:creationId xmlns:a16="http://schemas.microsoft.com/office/drawing/2014/main" id="{B03E6F54-2EE5-A56F-95BE-43397F03D4EC}"/>
                </a:ext>
              </a:extLst>
            </p:cNvPr>
            <p:cNvGrpSpPr/>
            <p:nvPr/>
          </p:nvGrpSpPr>
          <p:grpSpPr>
            <a:xfrm>
              <a:off x="4389324" y="978658"/>
              <a:ext cx="2193647" cy="276999"/>
              <a:chOff x="7778783" y="1472121"/>
              <a:chExt cx="1195366" cy="322283"/>
            </a:xfrm>
          </p:grpSpPr>
          <p:sp>
            <p:nvSpPr>
              <p:cNvPr id="66" name="Rettangolo 65">
                <a:extLst>
                  <a:ext uri="{FF2B5EF4-FFF2-40B4-BE49-F238E27FC236}">
                    <a16:creationId xmlns:a16="http://schemas.microsoft.com/office/drawing/2014/main" id="{4D446855-9454-DFFE-DB61-CA830425D338}"/>
                  </a:ext>
                </a:extLst>
              </p:cNvPr>
              <p:cNvSpPr/>
              <p:nvPr/>
            </p:nvSpPr>
            <p:spPr>
              <a:xfrm>
                <a:off x="7800344" y="1472121"/>
                <a:ext cx="1173805" cy="322283"/>
              </a:xfrm>
              <a:prstGeom prst="rect">
                <a:avLst/>
              </a:prstGeom>
            </p:spPr>
            <p:txBody>
              <a:bodyPr wrap="square" lIns="0">
                <a:spAutoFit/>
              </a:bodyPr>
              <a:lstStyle/>
              <a:p>
                <a:pPr>
                  <a:defRPr/>
                </a:pPr>
                <a:r>
                  <a:rPr lang="cs-CZ" b="1" baseline="30000" dirty="0">
                    <a:solidFill>
                      <a:prstClr val="black"/>
                    </a:solidFill>
                    <a:latin typeface="Calibri" panose="020F0502020204030204"/>
                  </a:rPr>
                  <a:t>VYSOKÝ SACÍ VÝKON: 20 000 Pa</a:t>
                </a:r>
                <a:endParaRPr lang="it-IT" b="1" baseline="30000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cxnSp>
            <p:nvCxnSpPr>
              <p:cNvPr id="67" name="Connettore 1 64">
                <a:extLst>
                  <a:ext uri="{FF2B5EF4-FFF2-40B4-BE49-F238E27FC236}">
                    <a16:creationId xmlns:a16="http://schemas.microsoft.com/office/drawing/2014/main" id="{C0FD67D0-9F4A-73A7-796E-FA7F1A4CFF2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778783" y="1777358"/>
                <a:ext cx="453426" cy="0"/>
              </a:xfrm>
              <a:prstGeom prst="line">
                <a:avLst/>
              </a:prstGeom>
              <a:ln>
                <a:solidFill>
                  <a:srgbClr val="4B535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65" name="Immagine 64" descr="Immagine che contiene Policromia, schermata, rosso, Carminio&#10;&#10;Descrizione generata automaticamente">
              <a:extLst>
                <a:ext uri="{FF2B5EF4-FFF2-40B4-BE49-F238E27FC236}">
                  <a16:creationId xmlns:a16="http://schemas.microsoft.com/office/drawing/2014/main" id="{47CB63AA-CF5E-A79B-B4E1-8E6C36F7278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217784" y="978658"/>
              <a:ext cx="166354" cy="340270"/>
            </a:xfrm>
            <a:prstGeom prst="rect">
              <a:avLst/>
            </a:prstGeom>
          </p:spPr>
        </p:pic>
      </p:grpSp>
      <p:grpSp>
        <p:nvGrpSpPr>
          <p:cNvPr id="73" name="Gruppo 72">
            <a:extLst>
              <a:ext uri="{FF2B5EF4-FFF2-40B4-BE49-F238E27FC236}">
                <a16:creationId xmlns:a16="http://schemas.microsoft.com/office/drawing/2014/main" id="{FCEDA805-2A74-9696-2A21-700E8481E427}"/>
              </a:ext>
            </a:extLst>
          </p:cNvPr>
          <p:cNvGrpSpPr/>
          <p:nvPr/>
        </p:nvGrpSpPr>
        <p:grpSpPr>
          <a:xfrm>
            <a:off x="9638654" y="2627665"/>
            <a:ext cx="2563358" cy="375442"/>
            <a:chOff x="4224240" y="875041"/>
            <a:chExt cx="2563358" cy="375442"/>
          </a:xfrm>
        </p:grpSpPr>
        <p:grpSp>
          <p:nvGrpSpPr>
            <p:cNvPr id="74" name="Gruppo 73">
              <a:extLst>
                <a:ext uri="{FF2B5EF4-FFF2-40B4-BE49-F238E27FC236}">
                  <a16:creationId xmlns:a16="http://schemas.microsoft.com/office/drawing/2014/main" id="{27520574-9E44-3BD2-D4C1-B361F7167334}"/>
                </a:ext>
              </a:extLst>
            </p:cNvPr>
            <p:cNvGrpSpPr/>
            <p:nvPr/>
          </p:nvGrpSpPr>
          <p:grpSpPr>
            <a:xfrm>
              <a:off x="4389314" y="973484"/>
              <a:ext cx="2398284" cy="276999"/>
              <a:chOff x="7778783" y="1466105"/>
              <a:chExt cx="1306878" cy="322284"/>
            </a:xfrm>
          </p:grpSpPr>
          <p:sp>
            <p:nvSpPr>
              <p:cNvPr id="76" name="Rettangolo 75">
                <a:extLst>
                  <a:ext uri="{FF2B5EF4-FFF2-40B4-BE49-F238E27FC236}">
                    <a16:creationId xmlns:a16="http://schemas.microsoft.com/office/drawing/2014/main" id="{64BA5950-B56C-4D6B-46A7-D5D49368FA90}"/>
                  </a:ext>
                </a:extLst>
              </p:cNvPr>
              <p:cNvSpPr/>
              <p:nvPr/>
            </p:nvSpPr>
            <p:spPr>
              <a:xfrm>
                <a:off x="7781860" y="1466105"/>
                <a:ext cx="1303801" cy="322284"/>
              </a:xfrm>
              <a:prstGeom prst="rect">
                <a:avLst/>
              </a:prstGeom>
            </p:spPr>
            <p:txBody>
              <a:bodyPr wrap="square" lIns="0">
                <a:spAutoFit/>
              </a:bodyPr>
              <a:lstStyle/>
              <a:p>
                <a:pPr>
                  <a:defRPr/>
                </a:pPr>
                <a:r>
                  <a:rPr lang="cs-CZ" b="1" baseline="30000" dirty="0">
                    <a:solidFill>
                      <a:prstClr val="black"/>
                    </a:solidFill>
                    <a:latin typeface="Calibri" panose="020F0502020204030204"/>
                  </a:rPr>
                  <a:t>SKLOPENÍ POD ÚHLEM 180</a:t>
                </a:r>
                <a:r>
                  <a:rPr lang="it-IT" b="1" baseline="30000" dirty="0">
                    <a:solidFill>
                      <a:prstClr val="black"/>
                    </a:solidFill>
                    <a:latin typeface="Calibri" panose="020F0502020204030204"/>
                  </a:rPr>
                  <a:t>°</a:t>
                </a:r>
                <a:endParaRPr kumimoji="0" lang="it-IT" b="1" i="0" u="none" strike="noStrike" kern="1200" cap="none" spc="0" normalizeH="0" baseline="30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cxnSp>
            <p:nvCxnSpPr>
              <p:cNvPr id="77" name="Connettore 1 64">
                <a:extLst>
                  <a:ext uri="{FF2B5EF4-FFF2-40B4-BE49-F238E27FC236}">
                    <a16:creationId xmlns:a16="http://schemas.microsoft.com/office/drawing/2014/main" id="{63D44451-657B-2157-8638-0C1B0CD48D3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778783" y="1777358"/>
                <a:ext cx="453426" cy="0"/>
              </a:xfrm>
              <a:prstGeom prst="line">
                <a:avLst/>
              </a:prstGeom>
              <a:ln>
                <a:solidFill>
                  <a:srgbClr val="4B535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75" name="Immagine 74" descr="Immagine che contiene Policromia, schermata, rosso, Carminio&#10;&#10;Descrizione generata automaticamente">
              <a:extLst>
                <a:ext uri="{FF2B5EF4-FFF2-40B4-BE49-F238E27FC236}">
                  <a16:creationId xmlns:a16="http://schemas.microsoft.com/office/drawing/2014/main" id="{38E5C38C-5535-FC47-8C7E-59156F47B2D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224240" y="875041"/>
              <a:ext cx="166354" cy="340270"/>
            </a:xfrm>
            <a:prstGeom prst="rect">
              <a:avLst/>
            </a:prstGeom>
          </p:spPr>
        </p:pic>
      </p:grpSp>
      <p:sp>
        <p:nvSpPr>
          <p:cNvPr id="82" name="Rettangolo 81">
            <a:extLst>
              <a:ext uri="{FF2B5EF4-FFF2-40B4-BE49-F238E27FC236}">
                <a16:creationId xmlns:a16="http://schemas.microsoft.com/office/drawing/2014/main" id="{438BEC57-8CEC-7F7D-D300-2B0C16E3708D}"/>
              </a:ext>
            </a:extLst>
          </p:cNvPr>
          <p:cNvSpPr/>
          <p:nvPr/>
        </p:nvSpPr>
        <p:spPr>
          <a:xfrm>
            <a:off x="9843305" y="4424201"/>
            <a:ext cx="2082105" cy="461665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>
              <a:defRPr/>
            </a:pPr>
            <a:r>
              <a:rPr lang="cs-CZ" sz="1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ULTRA RYCHLÉ SUŠENÍ </a:t>
            </a:r>
          </a:p>
          <a:p>
            <a:pPr>
              <a:defRPr/>
            </a:pPr>
            <a:r>
              <a:rPr lang="cs-CZ" sz="1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ZA 5 MINUT</a:t>
            </a:r>
            <a:endParaRPr kumimoji="0" lang="it-IT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47" name="Gruppo 46">
            <a:extLst>
              <a:ext uri="{FF2B5EF4-FFF2-40B4-BE49-F238E27FC236}">
                <a16:creationId xmlns:a16="http://schemas.microsoft.com/office/drawing/2014/main" id="{B24D8739-9EC1-2C51-02F8-3CA14741ABBA}"/>
              </a:ext>
            </a:extLst>
          </p:cNvPr>
          <p:cNvGrpSpPr>
            <a:grpSpLocks noChangeAspect="1"/>
          </p:cNvGrpSpPr>
          <p:nvPr/>
        </p:nvGrpSpPr>
        <p:grpSpPr>
          <a:xfrm>
            <a:off x="11002779" y="40124"/>
            <a:ext cx="1121910" cy="648000"/>
            <a:chOff x="11069736" y="32861"/>
            <a:chExt cx="1042743" cy="602274"/>
          </a:xfrm>
        </p:grpSpPr>
        <p:sp>
          <p:nvSpPr>
            <p:cNvPr id="42" name="Rettangolo 41">
              <a:extLst>
                <a:ext uri="{FF2B5EF4-FFF2-40B4-BE49-F238E27FC236}">
                  <a16:creationId xmlns:a16="http://schemas.microsoft.com/office/drawing/2014/main" id="{6FCDA7B4-88ED-6E90-F22D-D442EE1A5148}"/>
                </a:ext>
              </a:extLst>
            </p:cNvPr>
            <p:cNvSpPr/>
            <p:nvPr/>
          </p:nvSpPr>
          <p:spPr>
            <a:xfrm>
              <a:off x="11094718" y="32861"/>
              <a:ext cx="1017761" cy="58681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0" name="Immagine 99" descr="Immagine che contiene nero, oscurità&#10;&#10;Descrizione generata automaticamente">
              <a:extLst>
                <a:ext uri="{FF2B5EF4-FFF2-40B4-BE49-F238E27FC236}">
                  <a16:creationId xmlns:a16="http://schemas.microsoft.com/office/drawing/2014/main" id="{CB22EDDC-9B2F-3F87-3205-73AB12E9F2E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69736" y="67726"/>
              <a:ext cx="1017952" cy="567409"/>
            </a:xfrm>
            <a:prstGeom prst="rect">
              <a:avLst/>
            </a:prstGeom>
          </p:spPr>
        </p:pic>
      </p:grpSp>
      <p:sp>
        <p:nvSpPr>
          <p:cNvPr id="5" name="TextBox 21">
            <a:extLst>
              <a:ext uri="{FF2B5EF4-FFF2-40B4-BE49-F238E27FC236}">
                <a16:creationId xmlns:a16="http://schemas.microsoft.com/office/drawing/2014/main" id="{28401DF0-C9D7-F5EF-40E7-B4C20435F437}"/>
              </a:ext>
            </a:extLst>
          </p:cNvPr>
          <p:cNvSpPr txBox="1"/>
          <p:nvPr/>
        </p:nvSpPr>
        <p:spPr>
          <a:xfrm>
            <a:off x="3090008" y="10103"/>
            <a:ext cx="79550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HW600 011 – </a:t>
            </a:r>
            <a:r>
              <a:rPr lang="en-US" b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WET&amp;DRY HW</a:t>
            </a:r>
            <a:r>
              <a:rPr lang="cs-CZ" b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</a:t>
            </a:r>
            <a:endParaRPr lang="en-US" b="1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cs-CZ" sz="1200" dirty="0"/>
              <a:t>Aku </a:t>
            </a:r>
            <a:r>
              <a:rPr lang="en-US" altLang="zh-CN" sz="1200" b="1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WET&amp;DRY</a:t>
            </a:r>
            <a:r>
              <a:rPr lang="cs-CZ" altLang="zh-CN" sz="1200" b="1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 </a:t>
            </a:r>
            <a:r>
              <a:rPr lang="en-US" altLang="zh-CN" sz="1200" dirty="0" err="1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vysává</a:t>
            </a:r>
            <a:r>
              <a:rPr lang="en-US" altLang="zh-CN" sz="120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 </a:t>
            </a:r>
            <a:r>
              <a:rPr lang="en-US" altLang="zh-CN" sz="1200" dirty="0" err="1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tekutiny</a:t>
            </a:r>
            <a:r>
              <a:rPr lang="en-US" altLang="zh-CN" sz="120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, </a:t>
            </a:r>
            <a:r>
              <a:rPr lang="en-US" altLang="zh-CN" sz="1200" dirty="0" err="1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suché</a:t>
            </a:r>
            <a:r>
              <a:rPr lang="en-US" altLang="zh-CN" sz="120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 </a:t>
            </a:r>
            <a:r>
              <a:rPr lang="en-US" altLang="zh-CN" sz="1200" dirty="0" err="1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nečistoty</a:t>
            </a:r>
            <a:r>
              <a:rPr lang="en-US" altLang="zh-CN" sz="120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 a </a:t>
            </a:r>
            <a:r>
              <a:rPr lang="en-US" altLang="zh-CN" sz="1200" dirty="0" err="1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vytírá</a:t>
            </a:r>
            <a:r>
              <a:rPr lang="en-US" altLang="zh-CN" sz="120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 </a:t>
            </a:r>
            <a:r>
              <a:rPr lang="en-US" altLang="zh-CN" sz="1200" dirty="0" err="1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tvrdé</a:t>
            </a:r>
            <a:r>
              <a:rPr lang="en-US" altLang="zh-CN" sz="120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 </a:t>
            </a:r>
            <a:r>
              <a:rPr lang="en-US" altLang="zh-CN" sz="1200" dirty="0" err="1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podlahy</a:t>
            </a:r>
            <a:r>
              <a:rPr lang="cs-CZ" altLang="zh-CN" sz="120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, </a:t>
            </a:r>
            <a:r>
              <a:rPr lang="cs-CZ" altLang="zh-CN" sz="1200" b="1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4 </a:t>
            </a:r>
            <a:r>
              <a:rPr lang="cs-CZ" altLang="zh-CN" sz="120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režimy úklidu, až </a:t>
            </a:r>
            <a:r>
              <a:rPr lang="cs-CZ" altLang="zh-CN" sz="1200" b="1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50 minut </a:t>
            </a:r>
            <a:r>
              <a:rPr lang="cs-CZ" altLang="zh-CN" sz="120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provozu, výkon </a:t>
            </a:r>
            <a:r>
              <a:rPr lang="cs-CZ" altLang="zh-CN" sz="1200" b="1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20 000 Pa</a:t>
            </a:r>
            <a:r>
              <a:rPr lang="cs-CZ" altLang="zh-CN" sz="120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, </a:t>
            </a:r>
          </a:p>
          <a:p>
            <a:r>
              <a:rPr lang="cs-CZ" altLang="zh-CN" sz="120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Sklopení pod </a:t>
            </a:r>
            <a:r>
              <a:rPr lang="cs-CZ" altLang="zh-CN" sz="1200" b="1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úhlem 180</a:t>
            </a:r>
            <a:r>
              <a:rPr lang="en-US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°</a:t>
            </a:r>
            <a:r>
              <a:rPr lang="cs-CZ" altLang="zh-CN" sz="120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, automatické </a:t>
            </a:r>
            <a:r>
              <a:rPr lang="cs-CZ" altLang="zh-CN" sz="1200" b="1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čistění horkou vodou</a:t>
            </a:r>
            <a:r>
              <a:rPr lang="cs-CZ" altLang="zh-CN" sz="120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, ultra rychlé </a:t>
            </a:r>
            <a:r>
              <a:rPr lang="cs-CZ" altLang="zh-CN" sz="1200" b="1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sušení: 5 min, </a:t>
            </a:r>
            <a:r>
              <a:rPr lang="cs-CZ" altLang="zh-CN" sz="120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snadné ovládání, dvojité čištění hran, </a:t>
            </a:r>
          </a:p>
          <a:p>
            <a:r>
              <a:rPr lang="cs-CZ" altLang="zh-CN" sz="120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LED displej, filtr F7, dokovací stanice nabíjením a sušením horkým vzduchem, parkovací pozice, chytrý asistent</a:t>
            </a:r>
          </a:p>
        </p:txBody>
      </p:sp>
      <p:sp>
        <p:nvSpPr>
          <p:cNvPr id="8" name="Rettangolo 16">
            <a:hlinkClick r:id="" action="ppaction://noaction"/>
            <a:extLst>
              <a:ext uri="{FF2B5EF4-FFF2-40B4-BE49-F238E27FC236}">
                <a16:creationId xmlns:a16="http://schemas.microsoft.com/office/drawing/2014/main" id="{6594A5E3-7CDE-FD86-193A-B309933E6C66}"/>
              </a:ext>
            </a:extLst>
          </p:cNvPr>
          <p:cNvSpPr/>
          <p:nvPr/>
        </p:nvSpPr>
        <p:spPr>
          <a:xfrm>
            <a:off x="256413" y="1284390"/>
            <a:ext cx="2599534" cy="2123658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LOGISTICKÁ DATA</a:t>
            </a:r>
            <a:r>
              <a:rPr kumimoji="0" lang="it-IT" sz="11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kumimoji="0" lang="cs-CZ" sz="105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defRPr/>
            </a:pPr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KÓD: 	                 </a:t>
            </a:r>
            <a:r>
              <a:rPr lang="en-US" sz="1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368000</a:t>
            </a:r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18</a:t>
            </a:r>
            <a:endParaRPr lang="en-US" sz="11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defRPr/>
            </a:pPr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EAN:	      </a:t>
            </a:r>
            <a:r>
              <a:rPr lang="en-US" sz="1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8059019118369</a:t>
            </a:r>
            <a:r>
              <a:rPr lang="en-US" sz="1100" b="0" i="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cs-CZ" sz="1100" b="0" i="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BARVA: 	            SVĚTLE ŠEDÁ</a:t>
            </a:r>
          </a:p>
          <a:p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         LUXOR ČERNÁ</a:t>
            </a:r>
          </a:p>
          <a:p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</a:p>
          <a:p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ROZMĚRY VÝROBKU V x Š x H (CM)</a:t>
            </a:r>
          </a:p>
          <a:p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                        112 x 29 x 32</a:t>
            </a:r>
          </a:p>
          <a:p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ČISTÁ VÁHA VÝROBKU (KG)         4,6</a:t>
            </a:r>
          </a:p>
          <a:p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ROZMĚRY BALENÍ V x Š x H (CM)</a:t>
            </a:r>
          </a:p>
          <a:p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         81 x 29,5 x 36</a:t>
            </a:r>
          </a:p>
          <a:p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HRUBÁ VÁHA S OBALEM (KG)     9,2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F869E7A3-9777-9015-0C34-4AF3B2168E15}"/>
              </a:ext>
            </a:extLst>
          </p:cNvPr>
          <p:cNvSpPr txBox="1"/>
          <p:nvPr/>
        </p:nvSpPr>
        <p:spPr>
          <a:xfrm>
            <a:off x="154516" y="3459966"/>
            <a:ext cx="2503477" cy="1598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cs-CZ" altLang="cs-CZ" sz="1100" b="1" dirty="0">
                <a:solidFill>
                  <a:schemeClr val="bg1"/>
                </a:solidFill>
                <a:latin typeface="Calibri" panose="020F0502020204030204"/>
              </a:rPr>
              <a:t>VÝKON A VLASTNOSTI:</a:t>
            </a:r>
          </a:p>
          <a:p>
            <a:pPr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cs-CZ" altLang="cs-CZ" sz="1100" dirty="0">
                <a:solidFill>
                  <a:schemeClr val="bg1"/>
                </a:solidFill>
                <a:latin typeface="Calibri" panose="020F0502020204030204"/>
              </a:rPr>
              <a:t>POUŽITÍ:                 TVRDÉ POVRCHY</a:t>
            </a:r>
          </a:p>
          <a:p>
            <a:pPr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cs-CZ" altLang="cs-CZ" sz="1100" dirty="0">
                <a:solidFill>
                  <a:schemeClr val="bg1"/>
                </a:solidFill>
                <a:latin typeface="Calibri" panose="020F0502020204030204"/>
              </a:rPr>
              <a:t>4 REŽIMY ÚKLIDU</a:t>
            </a:r>
          </a:p>
          <a:p>
            <a:pPr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cs-CZ" altLang="cs-CZ" sz="1100" dirty="0">
                <a:solidFill>
                  <a:schemeClr val="bg1"/>
                </a:solidFill>
                <a:latin typeface="Calibri" panose="020F0502020204030204"/>
              </a:rPr>
              <a:t>VÝKON (W)	                           600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altLang="cs-CZ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OBJEM ČISTÉ NÁDRŽKY (ML)        850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OBJEM  NÁDRŽKY</a:t>
            </a:r>
          </a:p>
          <a:p>
            <a:pPr>
              <a:lnSpc>
                <a:spcPct val="90000"/>
              </a:lnSpc>
              <a:spcBef>
                <a:spcPct val="0"/>
              </a:spcBef>
              <a:defRPr/>
            </a:pPr>
            <a:r>
              <a:rPr lang="cs-CZ" altLang="cs-CZ" sz="1050" dirty="0">
                <a:solidFill>
                  <a:prstClr val="white"/>
                </a:solidFill>
                <a:latin typeface="Calibri" panose="020F0502020204030204"/>
              </a:rPr>
              <a:t>NA ZNEČIŠTĚNOU VODU ML)       750</a:t>
            </a:r>
            <a:endParaRPr kumimoji="0" lang="cs-CZ" altLang="cs-CZ" sz="10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altLang="cs-CZ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CYKLÓNOVÁ SEPARACE PRACHU</a:t>
            </a:r>
            <a:endParaRPr lang="cs-CZ" altLang="cs-CZ" sz="1100" dirty="0">
              <a:latin typeface="Calibri" panose="020F0502020204030204"/>
            </a:endParaRPr>
          </a:p>
          <a:p>
            <a:pPr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cs-CZ" altLang="cs-CZ" sz="1050" dirty="0">
                <a:solidFill>
                  <a:prstClr val="white"/>
                </a:solidFill>
                <a:latin typeface="Calibri" panose="020F0502020204030204"/>
              </a:rPr>
              <a:t>50 MINUT PROVOZU</a:t>
            </a:r>
          </a:p>
          <a:p>
            <a:r>
              <a:rPr lang="cs-CZ" sz="1100" dirty="0">
                <a:solidFill>
                  <a:schemeClr val="bg1"/>
                </a:solidFill>
                <a:latin typeface="Calibri" panose="020F0502020204030204"/>
              </a:rPr>
              <a:t>27 V LI-ON – 4000 </a:t>
            </a:r>
            <a:r>
              <a:rPr lang="cs-CZ" sz="1100" dirty="0" err="1">
                <a:solidFill>
                  <a:schemeClr val="bg1"/>
                </a:solidFill>
                <a:latin typeface="Calibri" panose="020F0502020204030204"/>
              </a:rPr>
              <a:t>mAh</a:t>
            </a:r>
            <a:endParaRPr lang="cs-CZ" sz="1100" dirty="0">
              <a:solidFill>
                <a:schemeClr val="bg1"/>
              </a:solidFill>
              <a:latin typeface="Calibri" panose="020F0502020204030204"/>
            </a:endParaRPr>
          </a:p>
        </p:txBody>
      </p:sp>
      <p:sp>
        <p:nvSpPr>
          <p:cNvPr id="10" name="TextBox 2">
            <a:extLst>
              <a:ext uri="{FF2B5EF4-FFF2-40B4-BE49-F238E27FC236}">
                <a16:creationId xmlns:a16="http://schemas.microsoft.com/office/drawing/2014/main" id="{C92C56A7-601B-7070-643E-687FD75FDD7B}"/>
              </a:ext>
            </a:extLst>
          </p:cNvPr>
          <p:cNvSpPr txBox="1"/>
          <p:nvPr/>
        </p:nvSpPr>
        <p:spPr>
          <a:xfrm>
            <a:off x="130060" y="5184105"/>
            <a:ext cx="2333357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CO JE SOUČÁSTÍ BALENÍ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:</a:t>
            </a:r>
            <a:endParaRPr kumimoji="0" lang="cs-CZ" sz="11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cs-CZ" sz="11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1100" dirty="0">
                <a:solidFill>
                  <a:schemeClr val="bg1"/>
                </a:solidFill>
                <a:latin typeface="Calibri" panose="020F0502020204030204"/>
                <a:cs typeface="Calibri" panose="020F0502020204030204" pitchFamily="34" charset="0"/>
              </a:rPr>
              <a:t>Čistící kartáček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1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Čistící prostředek 500 ml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1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Dokovací stanice s nabíjením, automatickým čištěním a sušením horkým vzduchem</a:t>
            </a:r>
            <a:endParaRPr kumimoji="0" lang="en-US" sz="11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28" name="Immagine 74" descr="Immagine che contiene Policromia, schermata, rosso, Carminio&#10;&#10;Descrizione generata automaticamente">
            <a:extLst>
              <a:ext uri="{FF2B5EF4-FFF2-40B4-BE49-F238E27FC236}">
                <a16:creationId xmlns:a16="http://schemas.microsoft.com/office/drawing/2014/main" id="{65731F42-137F-7BB4-88D8-F4AB68921C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93696" y="4475338"/>
            <a:ext cx="166354" cy="340270"/>
          </a:xfrm>
          <a:prstGeom prst="rect">
            <a:avLst/>
          </a:prstGeom>
        </p:spPr>
      </p:pic>
      <p:pic>
        <p:nvPicPr>
          <p:cNvPr id="35" name="Picture 17">
            <a:extLst>
              <a:ext uri="{FF2B5EF4-FFF2-40B4-BE49-F238E27FC236}">
                <a16:creationId xmlns:a16="http://schemas.microsoft.com/office/drawing/2014/main" id="{B293C0AD-37F5-B028-5D92-0592975644A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43307" y="3078524"/>
            <a:ext cx="1091393" cy="210594"/>
          </a:xfrm>
          <a:prstGeom prst="rect">
            <a:avLst/>
          </a:prstGeom>
        </p:spPr>
      </p:pic>
      <p:sp>
        <p:nvSpPr>
          <p:cNvPr id="13" name="TextBox 21">
            <a:extLst>
              <a:ext uri="{FF2B5EF4-FFF2-40B4-BE49-F238E27FC236}">
                <a16:creationId xmlns:a16="http://schemas.microsoft.com/office/drawing/2014/main" id="{68B02EF7-64E0-6CED-A16D-146AFF00105D}"/>
              </a:ext>
            </a:extLst>
          </p:cNvPr>
          <p:cNvSpPr txBox="1"/>
          <p:nvPr/>
        </p:nvSpPr>
        <p:spPr>
          <a:xfrm>
            <a:off x="4989139" y="1421552"/>
            <a:ext cx="4446876" cy="563231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Efektivní</a:t>
            </a:r>
            <a:r>
              <a:rPr lang="en-US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výkon</a:t>
            </a:r>
            <a:r>
              <a:rPr lang="en-US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vysoký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sací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výkon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000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Pascalů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umožňuje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efektivní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suché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mokré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čištění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v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jednom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cs-CZ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lvl="0" indent="-171450">
              <a:buFont typeface="Arial" panose="020B0604020202020204" pitchFamily="34" charset="0"/>
              <a:buChar char="•"/>
              <a:defRPr/>
            </a:pP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Ukliďte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celý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domov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jedno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nabití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 </a:t>
            </a:r>
            <a:r>
              <a:rPr lang="en-US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​​</a:t>
            </a:r>
            <a:r>
              <a:rPr lang="en-US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až</a:t>
            </a:r>
            <a:r>
              <a:rPr lang="en-US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50 </a:t>
            </a:r>
            <a:r>
              <a:rPr lang="en-US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minutami</a:t>
            </a:r>
            <a:r>
              <a:rPr lang="en-US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provozu</a:t>
            </a:r>
            <a:r>
              <a:rPr lang="en-US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což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stačí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úklid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plochy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rozloze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400 m².</a:t>
            </a:r>
            <a:endParaRPr lang="cs-CZ" sz="1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lvl="0" indent="-171450">
              <a:buFont typeface="Arial" panose="020B0604020202020204" pitchFamily="34" charset="0"/>
              <a:buChar char="•"/>
              <a:defRPr/>
            </a:pPr>
            <a:r>
              <a:rPr lang="en-US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Pouze</a:t>
            </a:r>
            <a:r>
              <a:rPr lang="en-US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vysávejte</a:t>
            </a:r>
            <a:r>
              <a:rPr lang="en-US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+ 3 </a:t>
            </a:r>
            <a:r>
              <a:rPr lang="en-US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režimy</a:t>
            </a:r>
            <a:r>
              <a:rPr lang="en-US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vysávání</a:t>
            </a:r>
            <a:r>
              <a:rPr lang="en-US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mytí</a:t>
            </a:r>
            <a:r>
              <a:rPr lang="en-US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ysávejte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pouze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jako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tyčový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vysavač</a:t>
            </a:r>
            <a:r>
              <a:rPr lang="cs-CZ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nebo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vysávejte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myjte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zároveň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pomocí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cs-CZ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defRPr/>
            </a:pP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specializovaný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režimů</a:t>
            </a:r>
            <a:r>
              <a:rPr lang="cs-CZ" sz="1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(standard / </a:t>
            </a:r>
            <a:r>
              <a:rPr lang="cs-CZ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Mid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/ Max)</a:t>
            </a:r>
          </a:p>
          <a:p>
            <a:pPr marL="171450" lvl="0" indent="-171450">
              <a:buFont typeface="Arial" panose="020B0604020202020204" pitchFamily="34" charset="0"/>
              <a:buChar char="•"/>
              <a:defRPr/>
            </a:pPr>
            <a:r>
              <a:rPr lang="cs-CZ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Úklid </a:t>
            </a:r>
            <a:r>
              <a:rPr lang="en-US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bez </a:t>
            </a:r>
            <a:r>
              <a:rPr lang="en-US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námahy</a:t>
            </a:r>
            <a:r>
              <a:rPr lang="en-US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snadno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se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pohybujte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po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domě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kolem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nábytku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díky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vestavěnému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samohybnému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systému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cs-CZ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lvl="0" indent="-171450">
              <a:buFont typeface="Arial" panose="020B0604020202020204" pitchFamily="34" charset="0"/>
              <a:buChar char="•"/>
              <a:defRPr/>
            </a:pPr>
            <a:r>
              <a:rPr lang="en-US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Pohodln</a:t>
            </a:r>
            <a:r>
              <a:rPr lang="cs-CZ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ý úklid </a:t>
            </a:r>
            <a:r>
              <a:rPr lang="en-US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pod </a:t>
            </a:r>
            <a:r>
              <a:rPr lang="en-US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nábytkem</a:t>
            </a:r>
            <a:r>
              <a:rPr lang="en-US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dosažení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cs-CZ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defRPr/>
            </a:pP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veškerých nečistot pod ideálním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úh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lem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sklopení </a:t>
            </a:r>
            <a:r>
              <a:rPr lang="en-US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cs-CZ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8</a:t>
            </a:r>
            <a:r>
              <a:rPr lang="en-US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0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°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(v. 14,2 cm)</a:t>
            </a:r>
          </a:p>
          <a:p>
            <a:pPr marL="171450" lvl="0" indent="-171450">
              <a:buFont typeface="Arial" panose="020B0604020202020204" pitchFamily="34" charset="0"/>
              <a:buChar char="•"/>
              <a:defRPr/>
            </a:pPr>
            <a:r>
              <a:rPr lang="cs-CZ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Dvojité čištění hran</a:t>
            </a:r>
            <a:r>
              <a:rPr lang="en-US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Ideální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pro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čištění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okrajů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po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obou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stranách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hubice 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důkladné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čištění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podlahových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lišt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cs-CZ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lvl="0" indent="-171450">
              <a:buFont typeface="Arial" panose="020B0604020202020204" pitchFamily="34" charset="0"/>
              <a:buChar char="•"/>
              <a:defRPr/>
            </a:pPr>
            <a:r>
              <a:rPr lang="cs-CZ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Extra velká kapacita nádrží: 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850 ml nádrž na čistou vodu a</a:t>
            </a:r>
          </a:p>
          <a:p>
            <a:pPr lvl="0">
              <a:defRPr/>
            </a:pP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750ml nádrž na znečištěnou vodu.</a:t>
            </a:r>
          </a:p>
          <a:p>
            <a:pPr marL="171450" lvl="0" indent="-171450">
              <a:buFont typeface="Arial" panose="020B0604020202020204" pitchFamily="34" charset="0"/>
              <a:buChar char="•"/>
              <a:defRPr/>
            </a:pPr>
            <a:r>
              <a:rPr lang="en-US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Intuitivní</a:t>
            </a:r>
            <a:r>
              <a:rPr lang="en-US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uživatelské</a:t>
            </a:r>
            <a:r>
              <a:rPr lang="en-US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rozhraní</a:t>
            </a:r>
            <a:r>
              <a:rPr lang="en-US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Velký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LED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displej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zobrazuje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stav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baterie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provozní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režim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stav nádrží na vodu</a:t>
            </a:r>
          </a:p>
          <a:p>
            <a:pPr marL="171450" lvl="0" indent="-171450">
              <a:buFont typeface="Arial" panose="020B0604020202020204" pitchFamily="34" charset="0"/>
              <a:buChar char="•"/>
              <a:defRPr/>
            </a:pPr>
            <a:r>
              <a:rPr lang="en-US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Funkce</a:t>
            </a:r>
            <a:r>
              <a:rPr lang="en-US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proti</a:t>
            </a:r>
            <a:r>
              <a:rPr lang="en-US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namotávání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zabraňuje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navíjení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vlasů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kolem válečku.</a:t>
            </a:r>
          </a:p>
          <a:p>
            <a:pPr marL="171450" lvl="0" indent="-171450">
              <a:buFont typeface="Arial" panose="020B0604020202020204" pitchFamily="34" charset="0"/>
              <a:buChar char="•"/>
              <a:defRPr/>
            </a:pPr>
            <a:r>
              <a:rPr lang="cs-CZ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Nejrychlejší sušení od </a:t>
            </a:r>
            <a:r>
              <a:rPr lang="cs-CZ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Hoover</a:t>
            </a:r>
            <a:r>
              <a:rPr lang="cs-CZ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Funkce automatického čištění </a:t>
            </a:r>
            <a:r>
              <a:rPr lang="cs-CZ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horkou vodou o teplotě 74 °C 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cs-CZ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sušení horkým vzduchem o teplotě 85 °C 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automaticky čistí a suší váleček, což pomáhá předcházet hromadění plísní a nepříjemných pachů.</a:t>
            </a:r>
          </a:p>
          <a:p>
            <a:pPr marL="171450" lvl="0" indent="-171450">
              <a:buFont typeface="Arial" panose="020B0604020202020204" pitchFamily="34" charset="0"/>
              <a:buChar char="•"/>
              <a:defRPr/>
            </a:pPr>
            <a:r>
              <a:rPr lang="cs-CZ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Quick</a:t>
            </a:r>
            <a:r>
              <a:rPr lang="cs-CZ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Park – 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parkovací pozice pro pohodlné zvládání rychlých úkolů bez nutnosti návratu k dokovací stanici</a:t>
            </a:r>
          </a:p>
          <a:p>
            <a:pPr marL="171450" lvl="0" indent="-171450">
              <a:buFont typeface="Arial" panose="020B0604020202020204" pitchFamily="34" charset="0"/>
              <a:buChar char="•"/>
              <a:defRPr/>
            </a:pPr>
            <a:r>
              <a:rPr lang="en-US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Užitečný</a:t>
            </a:r>
            <a:r>
              <a:rPr lang="en-US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chytrý</a:t>
            </a:r>
            <a:r>
              <a:rPr lang="en-US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asistent</a:t>
            </a:r>
            <a:r>
              <a:rPr lang="en-US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Inteligentní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hlasové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pokyny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poskytují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cenné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informace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průběhu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čištění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tím vám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zajišťují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důkladnější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efektivnější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úklid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(v jazycích: AJ, IJ, FJ, NJ, ŠJ).</a:t>
            </a:r>
          </a:p>
          <a:p>
            <a:pPr marL="171450" lvl="0" indent="-171450">
              <a:buFont typeface="Arial" panose="020B0604020202020204" pitchFamily="34" charset="0"/>
              <a:buChar char="•"/>
              <a:defRPr/>
            </a:pPr>
            <a:r>
              <a:rPr lang="en-US" sz="1200" kern="100" dirty="0" err="1">
                <a:latin typeface="Calibri"/>
                <a:ea typeface="Calibri"/>
                <a:cs typeface="Calibri"/>
              </a:rPr>
              <a:t>Součástí</a:t>
            </a:r>
            <a:r>
              <a:rPr lang="en-US" sz="1200" kern="100" dirty="0">
                <a:latin typeface="Calibri"/>
                <a:ea typeface="Calibri"/>
                <a:cs typeface="Calibri"/>
              </a:rPr>
              <a:t> </a:t>
            </a:r>
            <a:r>
              <a:rPr lang="en-US" sz="1200" kern="100" dirty="0" err="1">
                <a:latin typeface="Calibri"/>
                <a:ea typeface="Calibri"/>
                <a:cs typeface="Calibri"/>
              </a:rPr>
              <a:t>balení</a:t>
            </a:r>
            <a:r>
              <a:rPr lang="en-US" sz="1200" kern="100" dirty="0">
                <a:latin typeface="Calibri"/>
                <a:ea typeface="Calibri"/>
                <a:cs typeface="Calibri"/>
              </a:rPr>
              <a:t> je </a:t>
            </a:r>
            <a:r>
              <a:rPr lang="cs-CZ" sz="1200" b="1" kern="100" dirty="0">
                <a:latin typeface="Calibri"/>
                <a:ea typeface="Calibri"/>
                <a:cs typeface="Calibri"/>
              </a:rPr>
              <a:t>čistící </a:t>
            </a:r>
            <a:r>
              <a:rPr lang="en-US" sz="1200" b="1" kern="100" dirty="0" err="1">
                <a:latin typeface="Calibri"/>
                <a:ea typeface="Calibri"/>
                <a:cs typeface="Calibri"/>
              </a:rPr>
              <a:t>prostředek</a:t>
            </a:r>
            <a:r>
              <a:rPr lang="en-US" sz="1200" b="1" kern="100" dirty="0">
                <a:latin typeface="Calibri"/>
                <a:ea typeface="Calibri"/>
                <a:cs typeface="Calibri"/>
              </a:rPr>
              <a:t> Hoover </a:t>
            </a:r>
            <a:r>
              <a:rPr lang="en-US" sz="1200" kern="100" dirty="0">
                <a:latin typeface="Calibri"/>
                <a:ea typeface="Calibri"/>
                <a:cs typeface="Calibri"/>
              </a:rPr>
              <a:t>pro </a:t>
            </a:r>
            <a:r>
              <a:rPr lang="en-US" sz="1200" kern="100" dirty="0" err="1">
                <a:latin typeface="Calibri"/>
                <a:ea typeface="Calibri"/>
                <a:cs typeface="Calibri"/>
              </a:rPr>
              <a:t>hloubkové</a:t>
            </a:r>
            <a:r>
              <a:rPr lang="en-US" sz="1200" kern="100" dirty="0">
                <a:latin typeface="Calibri"/>
                <a:ea typeface="Calibri"/>
                <a:cs typeface="Calibri"/>
              </a:rPr>
              <a:t> </a:t>
            </a:r>
            <a:r>
              <a:rPr lang="en-US" sz="1200" kern="100" dirty="0" err="1">
                <a:latin typeface="Calibri"/>
                <a:ea typeface="Calibri"/>
                <a:cs typeface="Calibri"/>
              </a:rPr>
              <a:t>odstranění</a:t>
            </a:r>
            <a:r>
              <a:rPr lang="en-US" sz="1200" kern="100" dirty="0">
                <a:latin typeface="Calibri"/>
                <a:ea typeface="Calibri"/>
                <a:cs typeface="Calibri"/>
              </a:rPr>
              <a:t> </a:t>
            </a:r>
            <a:r>
              <a:rPr lang="en-US" sz="1200" kern="100" dirty="0" err="1">
                <a:latin typeface="Calibri"/>
                <a:ea typeface="Calibri"/>
                <a:cs typeface="Calibri"/>
              </a:rPr>
              <a:t>skvrn</a:t>
            </a:r>
            <a:r>
              <a:rPr lang="en-US" sz="1200" kern="100" dirty="0">
                <a:latin typeface="Calibri"/>
                <a:ea typeface="Calibri"/>
                <a:cs typeface="Calibri"/>
              </a:rPr>
              <a:t>.</a:t>
            </a:r>
            <a:endParaRPr lang="en-US" sz="1200" kern="100" dirty="0">
              <a:effectLst/>
              <a:latin typeface="Calibri"/>
              <a:ea typeface="Calibri"/>
              <a:cs typeface="Calibri"/>
            </a:endParaRPr>
          </a:p>
        </p:txBody>
      </p:sp>
      <p:pic>
        <p:nvPicPr>
          <p:cNvPr id="27" name="Picture 10">
            <a:extLst>
              <a:ext uri="{FF2B5EF4-FFF2-40B4-BE49-F238E27FC236}">
                <a16:creationId xmlns:a16="http://schemas.microsoft.com/office/drawing/2014/main" id="{7D9D1931-B237-B731-98DE-A97AD83F82FA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clrChange>
              <a:clrFrom>
                <a:srgbClr val="0B2240"/>
              </a:clrFrom>
              <a:clrTo>
                <a:srgbClr val="0B224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52961" y="132273"/>
            <a:ext cx="397618" cy="378093"/>
          </a:xfrm>
          <a:prstGeom prst="rect">
            <a:avLst/>
          </a:prstGeom>
        </p:spPr>
      </p:pic>
      <p:pic>
        <p:nvPicPr>
          <p:cNvPr id="30" name="Picture 19">
            <a:extLst>
              <a:ext uri="{FF2B5EF4-FFF2-40B4-BE49-F238E27FC236}">
                <a16:creationId xmlns:a16="http://schemas.microsoft.com/office/drawing/2014/main" id="{3DA42727-41D5-EC27-E3EC-B809FDE46FE9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clrChange>
              <a:clrFrom>
                <a:srgbClr val="00295F"/>
              </a:clrFrom>
              <a:clrTo>
                <a:srgbClr val="00295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98947" y="523346"/>
            <a:ext cx="686000" cy="468000"/>
          </a:xfrm>
          <a:prstGeom prst="rect">
            <a:avLst/>
          </a:prstGeom>
        </p:spPr>
      </p:pic>
      <p:pic>
        <p:nvPicPr>
          <p:cNvPr id="2" name="Picture 25" descr="A vacuum cleaner on the floor&#10;&#10;AI-generated content may be incorrect.">
            <a:extLst>
              <a:ext uri="{FF2B5EF4-FFF2-40B4-BE49-F238E27FC236}">
                <a16:creationId xmlns:a16="http://schemas.microsoft.com/office/drawing/2014/main" id="{0E0AE6BD-3599-20DB-752C-A67AC69B236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2457" y="2947780"/>
            <a:ext cx="2132953" cy="150862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F6021199-2F61-B31E-1582-850A8EADDE3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9904" y="1129569"/>
            <a:ext cx="2132952" cy="1422679"/>
          </a:xfrm>
          <a:prstGeom prst="rect">
            <a:avLst/>
          </a:prstGeom>
        </p:spPr>
      </p:pic>
      <p:pic>
        <p:nvPicPr>
          <p:cNvPr id="7" name="Picture 13" descr="A robot vacuum cleaner on the floor&#10;&#10;AI-generated content may be incorrect.">
            <a:extLst>
              <a:ext uri="{FF2B5EF4-FFF2-40B4-BE49-F238E27FC236}">
                <a16:creationId xmlns:a16="http://schemas.microsoft.com/office/drawing/2014/main" id="{B4E54DD4-F1BD-F34D-D253-8F9D3B95056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6237" y="4850022"/>
            <a:ext cx="2096619" cy="1482921"/>
          </a:xfrm>
          <a:prstGeom prst="rect">
            <a:avLst/>
          </a:prstGeom>
        </p:spPr>
      </p:pic>
      <p:pic>
        <p:nvPicPr>
          <p:cNvPr id="20" name="Obrázek 19">
            <a:extLst>
              <a:ext uri="{FF2B5EF4-FFF2-40B4-BE49-F238E27FC236}">
                <a16:creationId xmlns:a16="http://schemas.microsoft.com/office/drawing/2014/main" id="{622E4E1F-4124-F64F-D3EA-FD2B43D8531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16" t="3613" r="36691" b="6580"/>
          <a:stretch>
            <a:fillRect/>
          </a:stretch>
        </p:blipFill>
        <p:spPr>
          <a:xfrm>
            <a:off x="3455815" y="1159942"/>
            <a:ext cx="1465464" cy="5122309"/>
          </a:xfrm>
          <a:prstGeom prst="rect">
            <a:avLst/>
          </a:prstGeom>
        </p:spPr>
      </p:pic>
      <p:pic>
        <p:nvPicPr>
          <p:cNvPr id="31" name="Obrázek 30" descr="Obsah obrázku kabel, Lékařské vybavení, kancelářské potřeby, elektronika&#10;&#10;Obsah generovaný pomocí AI může být nesprávný.">
            <a:extLst>
              <a:ext uri="{FF2B5EF4-FFF2-40B4-BE49-F238E27FC236}">
                <a16:creationId xmlns:a16="http://schemas.microsoft.com/office/drawing/2014/main" id="{58670E1B-24DD-C514-B581-A8BB891E03D2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 l="15034" t="5841" r="-115" b="-1"/>
          <a:stretch>
            <a:fillRect/>
          </a:stretch>
        </p:blipFill>
        <p:spPr>
          <a:xfrm>
            <a:off x="2341399" y="3289118"/>
            <a:ext cx="1508026" cy="1832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042701"/>
      </p:ext>
    </p:extLst>
  </p:cSld>
  <p:clrMapOvr>
    <a:masterClrMapping/>
  </p:clrMapOvr>
</p:sld>
</file>

<file path=ppt/theme/theme1.xml><?xml version="1.0" encoding="utf-8"?>
<a:theme xmlns:a="http://schemas.openxmlformats.org/drawingml/2006/main" name="Light background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2b48ca8-9f99-4ccd-9d3c-26f99b1422d6">
      <Terms xmlns="http://schemas.microsoft.com/office/infopath/2007/PartnerControls"/>
    </lcf76f155ced4ddcb4097134ff3c332f>
    <TaxCatchAll xmlns="4d9a29b6-9f2e-4a1c-9328-d305d3679382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B57EC41E3EE842998B0565B9850CC9" ma:contentTypeVersion="14" ma:contentTypeDescription="Create a new document." ma:contentTypeScope="" ma:versionID="26f47b6eaa031de2e944ed89fdbee32d">
  <xsd:schema xmlns:xsd="http://www.w3.org/2001/XMLSchema" xmlns:xs="http://www.w3.org/2001/XMLSchema" xmlns:p="http://schemas.microsoft.com/office/2006/metadata/properties" xmlns:ns2="4d9a29b6-9f2e-4a1c-9328-d305d3679382" xmlns:ns3="f2b48ca8-9f99-4ccd-9d3c-26f99b1422d6" targetNamespace="http://schemas.microsoft.com/office/2006/metadata/properties" ma:root="true" ma:fieldsID="0eb129792271fe78f1beb8c3812e9a82" ns2:_="" ns3:_="">
    <xsd:import namespace="4d9a29b6-9f2e-4a1c-9328-d305d3679382"/>
    <xsd:import namespace="f2b48ca8-9f99-4ccd-9d3c-26f99b1422d6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9a29b6-9f2e-4a1c-9328-d305d367938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c1e4c23a-526e-4b97-89c7-0ee824f1caac}" ma:internalName="TaxCatchAll" ma:showField="CatchAllData" ma:web="4d9a29b6-9f2e-4a1c-9328-d305d367938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b48ca8-9f99-4ccd-9d3c-26f99b1422d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daff384d-8d87-412f-a084-949fff9a30e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0810E25-420E-4BE3-88AD-42C50F7F0C93}">
  <ds:schemaRefs>
    <ds:schemaRef ds:uri="4d9a29b6-9f2e-4a1c-9328-d305d3679382"/>
    <ds:schemaRef ds:uri="7a38daf9-fb57-4576-98fe-fc87b5804420"/>
    <ds:schemaRef ds:uri="7cbaab5e-5342-4952-86cc-1dc4b920efa3"/>
    <ds:schemaRef ds:uri="f2b48ca8-9f99-4ccd-9d3c-26f99b1422d6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F337DB9A-34C8-4A1D-BEB5-C54DCD3BCC8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d9a29b6-9f2e-4a1c-9328-d305d3679382"/>
    <ds:schemaRef ds:uri="f2b48ca8-9f99-4ccd-9d3c-26f99b1422d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C8CC4F0-B084-42C6-99D9-473F0F00481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1491</TotalTime>
  <Words>531</Words>
  <Application>Microsoft Office PowerPoint</Application>
  <PresentationFormat>Širokoúhlá obrazovka</PresentationFormat>
  <Paragraphs>56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8" baseType="lpstr">
      <vt:lpstr>Arial</vt:lpstr>
      <vt:lpstr>Calibri</vt:lpstr>
      <vt:lpstr>Outfit</vt:lpstr>
      <vt:lpstr>Outfit Light</vt:lpstr>
      <vt:lpstr>Outfit Medium</vt:lpstr>
      <vt:lpstr>Outfit SemiBold</vt:lpstr>
      <vt:lpstr>Light background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Shuai Yuan</dc:creator>
  <cp:lastModifiedBy>Karla Kosnarová</cp:lastModifiedBy>
  <cp:revision>4</cp:revision>
  <dcterms:created xsi:type="dcterms:W3CDTF">2023-06-12T09:31:04Z</dcterms:created>
  <dcterms:modified xsi:type="dcterms:W3CDTF">2026-01-24T16:34:38Z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0x01010080B57EC41E3EE842998B0565B9850CC9</vt:lpwstr>
  </property>
  <property fmtid="{D5CDD505-2E9C-101B-9397-08002B2CF9AE}" pid="3" name="MediaServiceImageTags">
    <vt:lpwstr/>
  </property>
</Properties>
</file>