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A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6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09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3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7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02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6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61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40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21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B351-D0C7-439C-A47A-565AF3B42AEA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310" y="16252"/>
            <a:ext cx="1809000" cy="728399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-1" y="16251"/>
            <a:ext cx="9398001" cy="93037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5AAA"/>
                </a:solidFill>
                <a:latin typeface="Arial" charset="0"/>
              </a:rPr>
              <a:t>THASN266TM8-S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6F6F6F"/>
                </a:solidFill>
                <a:latin typeface="Arial" charset="0"/>
              </a:rPr>
              <a:t>Vrchem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plněná automatická pračka </a:t>
            </a:r>
            <a:r>
              <a:rPr lang="cs-CZ" altLang="cs-CZ" sz="1400" dirty="0">
                <a:solidFill>
                  <a:srgbClr val="4472C4"/>
                </a:solidFill>
                <a:latin typeface="Arial" charset="0"/>
              </a:rPr>
              <a:t>T SERIES 7</a:t>
            </a:r>
            <a:endParaRPr lang="cs-CZ" altLang="cs-CZ" sz="1400" dirty="0">
              <a:solidFill>
                <a:srgbClr val="005AAA"/>
              </a:solidFill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Invertorový motor, digitální dotykový displej v CZ a SK, rychlý cyklus, Instant Mix, Easy Opening, A-20%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8" name="Straight Connector 32">
            <a:extLst>
              <a:ext uri="{FF2B5EF4-FFF2-40B4-BE49-F238E27FC236}">
                <a16:creationId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4624399" y="1028721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60585" y="932953"/>
            <a:ext cx="4647301" cy="58985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Marketingové označení en.  účinnosti praní: o 20 % úspornější než třída 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(kg)		6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0,336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34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41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1151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Eco 40-60 (h:min)		3:18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77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+ Bluetooth připojení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-  možnost bezdotykového připojení k Wifi a ovládání pračky přes aplikaci hOn s více než 60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Invertorový motor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tichý chod, vysoký výkon a odolnost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Instant Mix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rozpuštění pracího prostředku ve vodě a kropení prádla touto směsí v průběhu praní pro rychlejší a účinnější praní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Programy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14 programů základních + Wifi programy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Rychlý 14 min, Rychlý 44 min, Smíšené a barevné 59 min, Vlna a ruční praní, Snadné žehlení Plus 39 min, Odčerpání a odstřeďování, Máchání, Hygienická pára Plus, Dětské, Osvěžení, Eco 40-60, 20 °C, Syntetika, Bavlna, Wifi programy</a:t>
            </a:r>
          </a:p>
          <a:p>
            <a:pPr marL="0" indent="0">
              <a:spcBef>
                <a:spcPct val="0"/>
              </a:spcBef>
              <a:buNone/>
            </a:pPr>
            <a:endParaRPr 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Snadné žehlení, Odložený start, Předpírka, Přídavné máchání, Hygienický, Nastavení úrovně znečištění (3)/ úrovně páry (3), Jeden kus – malá náplň, Noční, Čištění bubnu, Dětský zámek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Konstrukce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Digitální dotykový displej v CZ a SK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Invertorový motor – tichý chod;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Easy Opening – Snadné otevírání bubnu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Dvířka bubnu potažena Techno polymerem pro šetrnější kontakt při otevírání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Zesílené boční stěny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vyšší robustnost , dlouhou životnost a tišší chod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Antioverflow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34">
            <a:extLst>
              <a:ext uri="{FF2B5EF4-FFF2-40B4-BE49-F238E27FC236}">
                <a16:creationId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6218790" y="1010838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6218156" y="4689571"/>
            <a:ext cx="3030514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31021069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8059019118918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860 x 405 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600 mm 		celková hloubka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 			včetně dveří a 			připojení na vodu a 			odpad, (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570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bez 		dveří a připojení 			na vodu a odpad)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58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480 x 650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59,5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139700" y="959442"/>
            <a:ext cx="89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Obrázek 31">
            <a:extLst>
              <a:ext uri="{FF2B5EF4-FFF2-40B4-BE49-F238E27FC236}">
                <a16:creationId xmlns:a16="http://schemas.microsoft.com/office/drawing/2014/main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32" y="1054913"/>
            <a:ext cx="623745" cy="623745"/>
          </a:xfrm>
          <a:prstGeom prst="rect">
            <a:avLst/>
          </a:prstGeom>
        </p:spPr>
      </p:pic>
      <p:sp>
        <p:nvSpPr>
          <p:cNvPr id="49" name="TextovéPole 48"/>
          <p:cNvSpPr txBox="1"/>
          <p:nvPr/>
        </p:nvSpPr>
        <p:spPr>
          <a:xfrm>
            <a:off x="5406271" y="1023185"/>
            <a:ext cx="862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29" name="Pětiúhelník 28"/>
          <p:cNvSpPr/>
          <p:nvPr/>
        </p:nvSpPr>
        <p:spPr>
          <a:xfrm>
            <a:off x="6303655" y="1597041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A-20%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5404863" y="1860822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tichý chod, vysoký výkon a odolnost</a:t>
            </a:r>
          </a:p>
        </p:txBody>
      </p:sp>
      <p:sp>
        <p:nvSpPr>
          <p:cNvPr id="45" name="TextovéPole 44"/>
          <p:cNvSpPr txBox="1"/>
          <p:nvPr/>
        </p:nvSpPr>
        <p:spPr>
          <a:xfrm>
            <a:off x="5422558" y="2826246"/>
            <a:ext cx="88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Snadné otevírání bubnu 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6268559" y="1021066"/>
            <a:ext cx="27955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9450E05-21D3-B13C-D1E2-592C51BCCF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2" t="8176" r="28928" b="3647"/>
          <a:stretch>
            <a:fillRect/>
          </a:stretch>
        </p:blipFill>
        <p:spPr>
          <a:xfrm>
            <a:off x="6356337" y="2113988"/>
            <a:ext cx="1131381" cy="253137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E0740A4-DC06-44A4-8803-8922830841E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0773" t="1254" r="1469" b="89631"/>
          <a:stretch>
            <a:fillRect/>
          </a:stretch>
        </p:blipFill>
        <p:spPr>
          <a:xfrm>
            <a:off x="8339359" y="1553138"/>
            <a:ext cx="602360" cy="62510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611539A3-31B2-DC09-60E8-C234F26F67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1350" y="2168429"/>
            <a:ext cx="1236019" cy="24990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FEDCC587-374F-CC84-AA99-51A725BBCFE7}"/>
              </a:ext>
            </a:extLst>
          </p:cNvPr>
          <p:cNvSpPr txBox="1"/>
          <p:nvPr/>
        </p:nvSpPr>
        <p:spPr>
          <a:xfrm>
            <a:off x="4694399" y="2756915"/>
            <a:ext cx="817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Easy Opening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EE2EA77A-06F3-C2EB-34B1-F8AD4170AC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32" y="181308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963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837</TotalTime>
  <Words>547</Words>
  <Application>Microsoft Office PowerPoint</Application>
  <PresentationFormat>Předvádění na obrazovce (4:3)</PresentationFormat>
  <Paragraphs>54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Křižáková</dc:creator>
  <cp:lastModifiedBy>Veronika Dušková</cp:lastModifiedBy>
  <cp:revision>70</cp:revision>
  <dcterms:created xsi:type="dcterms:W3CDTF">2026-02-18T10:09:31Z</dcterms:created>
  <dcterms:modified xsi:type="dcterms:W3CDTF">2026-05-25T08:10:24Z</dcterms:modified>
</cp:coreProperties>
</file>