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>
        <p:scale>
          <a:sx n="125" d="100"/>
          <a:sy n="125" d="100"/>
        </p:scale>
        <p:origin x="254" y="-43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HHT6300/2X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latin typeface="Arial" charset="0"/>
              </a:rPr>
              <a:t>Teleskopický odsavač par šíře 60 cm</a:t>
            </a:r>
            <a:br>
              <a:rPr lang="cs-CZ" altLang="cs-CZ" sz="14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rgbClr val="706F6F"/>
                </a:solidFill>
                <a:latin typeface="Arial" charset="0"/>
              </a:rPr>
              <a:t>Odtah i recirkulace, přepínací ovládání, LED osvětlení, hliníkový filtr, uhlíkový filtr součástí</a:t>
            </a:r>
            <a:br>
              <a:rPr lang="cs-CZ" altLang="cs-CZ" sz="1400" b="0" cap="none" dirty="0">
                <a:solidFill>
                  <a:srgbClr val="706F6F"/>
                </a:solidFill>
                <a:latin typeface="Arial" panose="020B0604020202020204" pitchFamily="34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(kW/rok)		26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Průtok vzduchu min/ max/ Booster (m3/hod)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211,6/329,6/---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Hlučnost min /max/ Booster (dB(A)) 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57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/64/---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Mechanické přepínací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 rychlosti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x 65 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1 x 2 W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Tukový hliníkový filtr (2x)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Pachový uhlíkový filtr - model CF130 – 2 ks – je součástí výrobku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Sací potrubí Ø 150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7314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70127" y="3183100"/>
            <a:ext cx="6594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ks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379540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60496" y="3974196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 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9698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25984" y="1375772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6566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0141" y="2200117"/>
            <a:ext cx="7070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2 W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36901053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8016361979376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Nerez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175 x 600 x 300 - 430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7,2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335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665 x 225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8,16</a:t>
            </a:r>
          </a:p>
        </p:txBody>
      </p:sp>
      <p:cxnSp>
        <p:nvCxnSpPr>
          <p:cNvPr id="29" name="Přímá spojnice se šipkou 28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31" name="Vývojový diagram: spojnice 30"/>
          <p:cNvSpPr/>
          <p:nvPr/>
        </p:nvSpPr>
        <p:spPr>
          <a:xfrm>
            <a:off x="4174624" y="297219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4174624" y="3112433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TUKOVÝ HLINÍKOVÝ FILTR</a:t>
            </a:r>
          </a:p>
        </p:txBody>
      </p:sp>
      <p:sp>
        <p:nvSpPr>
          <p:cNvPr id="33" name="Vývojový diagram: spojnice 32"/>
          <p:cNvSpPr/>
          <p:nvPr/>
        </p:nvSpPr>
        <p:spPr>
          <a:xfrm>
            <a:off x="4174624" y="3832860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4174624" y="3965828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Vývojový diagram: spojnice 37"/>
          <p:cNvSpPr/>
          <p:nvPr/>
        </p:nvSpPr>
        <p:spPr>
          <a:xfrm>
            <a:off x="4174624" y="117465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102616" y="1292384"/>
            <a:ext cx="864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ODTAH 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cs-CZ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RECIRKULACE</a:t>
            </a:r>
          </a:p>
        </p:txBody>
      </p:sp>
      <p:pic>
        <p:nvPicPr>
          <p:cNvPr id="43" name="Obrázek 42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174624" y="205818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TextovéPole 47"/>
          <p:cNvSpPr txBox="1"/>
          <p:nvPr/>
        </p:nvSpPr>
        <p:spPr>
          <a:xfrm>
            <a:off x="4316882" y="219332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" t="11663" r="4246" b="11884"/>
          <a:stretch/>
        </p:blipFill>
        <p:spPr>
          <a:xfrm>
            <a:off x="5864164" y="2425667"/>
            <a:ext cx="3123208" cy="111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232</Words>
  <Application>Microsoft Office PowerPoint</Application>
  <PresentationFormat>Předvádění na obrazovce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HHT6300/2X Teleskopický odsavač par šíře 60 cm Odtah i recirkulace, přepínací ovládání, LED osvětlení, hliníkový filtr, uhlíkový filtr součástí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73</cp:revision>
  <cp:lastPrinted>2016-03-31T14:41:45Z</cp:lastPrinted>
  <dcterms:created xsi:type="dcterms:W3CDTF">2016-03-31T13:54:55Z</dcterms:created>
  <dcterms:modified xsi:type="dcterms:W3CDTF">2022-02-16T15:44:34Z</dcterms:modified>
</cp:coreProperties>
</file>