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C4C3"/>
    <a:srgbClr val="41403D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17" autoAdjust="0"/>
  </p:normalViewPr>
  <p:slideViewPr>
    <p:cSldViewPr>
      <p:cViewPr varScale="1">
        <p:scale>
          <a:sx n="111" d="100"/>
          <a:sy n="111" d="100"/>
        </p:scale>
        <p:origin x="16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18.05.2026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18.05.2026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18.05.2026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18.05.2026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18.05.2026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18.05.2026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18.05.2026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18.05.2026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18.05.2026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18.05.2026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18.05.2026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18.05.2026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18.05.2026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35496" y="-27384"/>
            <a:ext cx="9145016" cy="864096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6DC4C3"/>
                </a:solidFill>
                <a:latin typeface="Arial" charset="0"/>
              </a:rPr>
              <a:t>EWY 496B8B-S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latin typeface="Arial" charset="0"/>
              </a:rPr>
              <a:t>Předem plněná automatická pračka se sušičkou </a:t>
            </a:r>
            <a:r>
              <a:rPr lang="cs-CZ" altLang="cs-CZ" sz="1400" dirty="0" err="1">
                <a:latin typeface="Arial" charset="0"/>
              </a:rPr>
              <a:t>ProWash</a:t>
            </a:r>
            <a:r>
              <a:rPr lang="cs-CZ" altLang="cs-CZ" sz="1400" dirty="0" err="1">
                <a:latin typeface="Arial" panose="020B0604020202020204" pitchFamily="34" charset="0"/>
                <a:cs typeface="Arial" panose="020B0604020202020204" pitchFamily="34" charset="0"/>
              </a:rPr>
              <a:t>&amp;Dry</a:t>
            </a:r>
            <a:r>
              <a:rPr lang="cs-CZ" alt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1400" dirty="0">
                <a:latin typeface="Arial" charset="0"/>
              </a:rPr>
              <a:t>100</a:t>
            </a:r>
          </a:p>
          <a:p>
            <a:pPr>
              <a:spcBef>
                <a:spcPct val="0"/>
              </a:spcBef>
              <a:buNone/>
            </a:pPr>
            <a:r>
              <a:rPr lang="cs-CZ" altLang="cs-CZ" sz="1400" dirty="0">
                <a:solidFill>
                  <a:srgbClr val="706F6F"/>
                </a:solidFill>
                <a:latin typeface="Arial" charset="0"/>
              </a:rPr>
              <a:t>Pára, ProActive Wash, digitální displej, invertorový motor Speed Drive, Smart Spray, Clean Shield, </a:t>
            </a:r>
            <a:r>
              <a:rPr lang="cs-CZ" altLang="cs-CZ" sz="1400" b="1" dirty="0">
                <a:solidFill>
                  <a:srgbClr val="706F6F"/>
                </a:solidFill>
                <a:latin typeface="Arial" charset="0"/>
              </a:rPr>
              <a:t>A-20 %</a:t>
            </a:r>
            <a:endParaRPr lang="cs-CZ" altLang="cs-CZ" sz="1400" b="1" dirty="0">
              <a:solidFill>
                <a:srgbClr val="706F6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cs-CZ" altLang="cs-CZ" sz="1400" dirty="0">
              <a:solidFill>
                <a:srgbClr val="706F6F"/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0" y="836712"/>
            <a:ext cx="4067944" cy="6021288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2019/2014)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 sušení / praní	D/A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Marketingové označení en.  účinnosti praní: o 20 % úspornější než třída 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Jmenovitá kapacita sušení / praní (kg)		6/9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při praní + sušení na 1 cyklus (kWh) 	2,610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při praní + sušení na 100 cyklů (kWh) 	308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při praní na 1 cyklus Eco 40-60 (kWh) 	0,397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při praní na 100 cyklů Eco 40-60 (kWh)	40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vody při praní + sušení na 1 cyklus (l) 	74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vody při praní na 1 cyklus Eco 40-60 (l) 	42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Otáčky při odstřeďování (ot./min)		1330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účinnosti sušení odstřeďováním		B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Trvání programu praní + sušení (h:min)		8:40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Trvání programu praní Eco 40-60 (h:min)	3:48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ve fázi odstřeďování (dB(A) re 1 pW) 	70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 při odstřeďování	B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Technologie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ProActive Wash – speciální recirkulace vody přes 108 extra otvorů uvnitř bubnu zajišťuje rovnoměrnou, rychlou a účinnou fázi máchání i při rychlých cyklech. </a:t>
            </a:r>
            <a:r>
              <a:rPr lang="cs-CZ" altLang="cs-CZ" sz="800" i="1" dirty="0">
                <a:latin typeface="Arial" charset="0"/>
              </a:rPr>
              <a:t>** certifikováno Innovhub S-ISSI-2402241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Smart Wash - automaticky přizpůsobí účinnost praní objemu a typu náplně pro nejlepší výsledky. Dokonalé smísení vody a pracího prostředku umožňuje prát již při teplotě 30 °C s perfektní účinností.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Čištění bubnu zajistí absolutní hygienu pračky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Smart Spray – dvojité ostřikování skla dvířek na konci cyklu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Clean Shield – antibakteriální ošetření těsnění dvířek pro hygienu pračky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Program Osvěžení párou - odstranění zápachu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Program Hygienický Plus 59 min -  kombinuje působení páry s účinným mácháním a delší dobou praní s teplotou 60 °C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Šetrný buben s polštářkovými povrchem pro jemnou péči o prádlo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Energetická spotřeba je o 20 % nižší než ve třídě 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Programy 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16 programů 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Rychlý, Osvěžení párou, Speciální 39 min, Jemné, Bavlna, Hygienický Plus 59 min (parní), Sušení vysoká teplota, Syntetika, Čištění bubnu, Máchání, Vypouštění a Odstřeďování, Eco 40-60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Nastavení teploty praní a otáček odstřeďování, Odložený start až 24 hod, Extra máchání, Sušení, Zablokování tlačítek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Bezpečnost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Bezpečnostní zámek dveří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Ochrana proti úniku vody Antioverflow; Ochrana proti přepěnění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Konstrukce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Digitální displej s tlačítky (číselný bez textu); Invertorový motor Speed Drive – Tichý chod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Objem bubnu 61 l; Materiál bubnu Nerez/ vany Silitech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ovéPole 27"/>
          <p:cNvSpPr txBox="1"/>
          <p:nvPr/>
        </p:nvSpPr>
        <p:spPr>
          <a:xfrm>
            <a:off x="4812820" y="1891334"/>
            <a:ext cx="855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Hloubkový program Hygienický             Plus 59 min s párou</a:t>
            </a:r>
            <a:endParaRPr lang="cs-CZ" sz="800" dirty="0"/>
          </a:p>
        </p:txBody>
      </p:sp>
      <p:sp>
        <p:nvSpPr>
          <p:cNvPr id="46" name="TextovéPole 45"/>
          <p:cNvSpPr txBox="1"/>
          <p:nvPr/>
        </p:nvSpPr>
        <p:spPr>
          <a:xfrm>
            <a:off x="4855153" y="2740291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Program Osvěžení párou pro odstranění zápachu</a:t>
            </a:r>
            <a:endParaRPr lang="cs-CZ" sz="800" dirty="0"/>
          </a:p>
        </p:txBody>
      </p:sp>
      <p:sp>
        <p:nvSpPr>
          <p:cNvPr id="19" name="Obdélník 18"/>
          <p:cNvSpPr/>
          <p:nvPr/>
        </p:nvSpPr>
        <p:spPr>
          <a:xfrm>
            <a:off x="5732840" y="4862711"/>
            <a:ext cx="33123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Kód		31021346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EAN		8059019125459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Barva 		Antracitová s černými dvířky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výrobku v x š x h (mm)	850 x 600 x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601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celková 		hloubka, (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548 mm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bez 		připojení na vodu a odpad)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(kg)	61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890 x 650 x 586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64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4860032" y="1058793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Tichý chod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Invertorový motor Speed Drive</a:t>
            </a:r>
            <a:endParaRPr lang="cs-CZ" sz="800" dirty="0"/>
          </a:p>
        </p:txBody>
      </p:sp>
      <p:sp>
        <p:nvSpPr>
          <p:cNvPr id="52" name="TextovéPole 51"/>
          <p:cNvSpPr txBox="1"/>
          <p:nvPr/>
        </p:nvSpPr>
        <p:spPr>
          <a:xfrm>
            <a:off x="4860032" y="3574851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Program pro Čištění bubnu při 60 °C</a:t>
            </a:r>
            <a:endParaRPr lang="cs-CZ" sz="800" dirty="0"/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438691" y="44624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2019/2014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48" name="Pětiúhelník 47"/>
          <p:cNvSpPr/>
          <p:nvPr/>
        </p:nvSpPr>
        <p:spPr>
          <a:xfrm>
            <a:off x="5732840" y="1731462"/>
            <a:ext cx="1617554" cy="360040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A-20 %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5591096" y="1467486"/>
            <a:ext cx="35958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altLang="cs-CZ" sz="10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Energetická spotřeba praní je o 20 % nižší než ve třídě A</a:t>
            </a:r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23946" r="17653" b="28635"/>
          <a:stretch/>
        </p:blipFill>
        <p:spPr>
          <a:xfrm>
            <a:off x="7331366" y="6118230"/>
            <a:ext cx="1800000" cy="7200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930" y="1052736"/>
            <a:ext cx="720000" cy="7200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755" y="1903619"/>
            <a:ext cx="720000" cy="72000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3532539"/>
            <a:ext cx="720000" cy="72000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2693015"/>
            <a:ext cx="720000" cy="720000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218" y="4389210"/>
            <a:ext cx="720000" cy="720000"/>
          </a:xfrm>
          <a:prstGeom prst="rect">
            <a:avLst/>
          </a:prstGeom>
        </p:spPr>
      </p:pic>
      <p:sp>
        <p:nvSpPr>
          <p:cNvPr id="36" name="TextovéPole 35"/>
          <p:cNvSpPr txBox="1"/>
          <p:nvPr/>
        </p:nvSpPr>
        <p:spPr>
          <a:xfrm>
            <a:off x="4868100" y="4346473"/>
            <a:ext cx="7487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Smart Spray -dvojité ostřikování skla dvířek na konci cyklu</a:t>
            </a:r>
            <a:endParaRPr lang="cs-CZ" sz="8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5365405"/>
            <a:ext cx="720000" cy="720000"/>
          </a:xfrm>
          <a:prstGeom prst="rect">
            <a:avLst/>
          </a:prstGeom>
        </p:spPr>
      </p:pic>
      <p:sp>
        <p:nvSpPr>
          <p:cNvPr id="37" name="TextovéPole 36"/>
          <p:cNvSpPr txBox="1"/>
          <p:nvPr/>
        </p:nvSpPr>
        <p:spPr>
          <a:xfrm>
            <a:off x="4913965" y="5356465"/>
            <a:ext cx="748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Clean Shield – antibakteriální ošetření těsnění dvířek</a:t>
            </a:r>
            <a:endParaRPr lang="cs-CZ" sz="8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08C7F57-7191-E389-38DA-6BD9DD6DC83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2" t="8000" r="19551" b="9797"/>
          <a:stretch>
            <a:fillRect/>
          </a:stretch>
        </p:blipFill>
        <p:spPr>
          <a:xfrm>
            <a:off x="5740564" y="2200466"/>
            <a:ext cx="1900576" cy="2633872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4632A6E-FACA-313B-F7E4-5DC0E9EB0C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57" t="650" r="1701" b="90222"/>
          <a:stretch>
            <a:fillRect/>
          </a:stretch>
        </p:blipFill>
        <p:spPr>
          <a:xfrm>
            <a:off x="8346996" y="837296"/>
            <a:ext cx="652952" cy="625914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BCB9F357-B7DE-E050-1DDB-86CBE4E6657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761" y="2271900"/>
            <a:ext cx="1225727" cy="24514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1894</TotalTime>
  <Words>638</Words>
  <Application>Microsoft Office PowerPoint</Application>
  <PresentationFormat>Předvádění na obrazovce (4:3)</PresentationFormat>
  <Paragraphs>64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235</cp:revision>
  <cp:lastPrinted>2016-05-05T10:40:20Z</cp:lastPrinted>
  <dcterms:created xsi:type="dcterms:W3CDTF">2015-07-16T11:02:07Z</dcterms:created>
  <dcterms:modified xsi:type="dcterms:W3CDTF">2026-05-18T09:31:30Z</dcterms:modified>
</cp:coreProperties>
</file>