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29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HBW7719DT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vestavná chladnička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výška 1935 mm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D,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Daylight</a:t>
            </a:r>
            <a:r>
              <a:rPr lang="cs-CZ" altLang="cs-CZ" sz="1200" dirty="0">
                <a:latin typeface="Arial" charset="0"/>
              </a:rPr>
              <a:t>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r>
              <a:rPr lang="cs-CZ" altLang="cs-CZ" sz="1200" dirty="0">
                <a:latin typeface="Arial" charset="0"/>
              </a:rPr>
              <a:t>, My </a:t>
            </a:r>
            <a:r>
              <a:rPr lang="cs-CZ" altLang="cs-CZ" sz="1200" dirty="0" err="1">
                <a:latin typeface="Arial" charset="0"/>
              </a:rPr>
              <a:t>Zone</a:t>
            </a:r>
            <a:r>
              <a:rPr lang="cs-CZ" altLang="cs-CZ" sz="1200" dirty="0">
                <a:latin typeface="Arial" charset="0"/>
              </a:rPr>
              <a:t> a </a:t>
            </a:r>
            <a:r>
              <a:rPr lang="cs-CZ" altLang="cs-CZ" sz="1200" dirty="0" err="1">
                <a:latin typeface="Arial" charset="0"/>
              </a:rPr>
              <a:t>FreshBox</a:t>
            </a:r>
            <a:r>
              <a:rPr lang="cs-CZ" altLang="cs-CZ" sz="1200" dirty="0">
                <a:latin typeface="Arial" charset="0"/>
              </a:rPr>
              <a:t> (0° - 5 °C) 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08720"/>
            <a:ext cx="3744444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285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115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BLE </a:t>
            </a:r>
            <a:r>
              <a:rPr lang="cs-CZ" altLang="cs-CZ" sz="800" dirty="0">
                <a:latin typeface="Arial" charset="0"/>
              </a:rPr>
              <a:t>–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Air </a:t>
            </a:r>
            <a:r>
              <a:rPr lang="cs-CZ" altLang="cs-CZ" sz="800" b="1" dirty="0" err="1">
                <a:latin typeface="Arial" charset="0"/>
              </a:rPr>
              <a:t>Surround</a:t>
            </a:r>
            <a:r>
              <a:rPr lang="cs-CZ" altLang="cs-CZ" sz="800" b="1" dirty="0">
                <a:latin typeface="Arial" charset="0"/>
              </a:rPr>
              <a:t> – duo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(dva chladicí systémy)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Průměrná teplota chladničky +4℃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Průměrná teplota mrazničky -18℃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Teplotní rozsah chladničky 0~5℃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ovládání, 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polic, 2+3 přihrádek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– zásuvka s teplotním rozsahem 0℃, 3℃, 5℃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FreshBox</a:t>
            </a:r>
            <a:r>
              <a:rPr lang="cs-CZ" altLang="cs-CZ" sz="800" dirty="0">
                <a:latin typeface="Arial" charset="0"/>
              </a:rPr>
              <a:t> – zásuvka s teplotním rozsahem 0℃, 3℃, 5℃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600" i="1" dirty="0">
                <a:latin typeface="Arial" charset="0"/>
              </a:rPr>
              <a:t>(Současně nastavitelná teplota pro obě zóny)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(zásuvka na zeleninu)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systém)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Police na víno (chromovaná, 5 lahví),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Daylight</a:t>
            </a:r>
            <a:r>
              <a:rPr lang="cs-CZ" altLang="cs-CZ" sz="800" b="1" dirty="0">
                <a:latin typeface="Arial" charset="0"/>
              </a:rPr>
              <a:t> osvětlení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velké zásuvky + 1 malá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ABT - zabraňuje tvorbě bakterií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+ digitální displej umístněný v horní části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kompresor, Posuvné panty (bez </a:t>
            </a:r>
            <a:r>
              <a:rPr lang="cs-CZ" altLang="cs-CZ" sz="800" dirty="0" err="1">
                <a:latin typeface="Arial" charset="0"/>
              </a:rPr>
              <a:t>SoftClose</a:t>
            </a:r>
            <a:r>
              <a:rPr lang="cs-CZ" altLang="cs-CZ" sz="800" dirty="0">
                <a:latin typeface="Arial" charset="0"/>
              </a:rPr>
              <a:t>)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34901660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6901018090325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690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102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2050 × 736 × 607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109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Daylight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203994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Zabraňuje tvorbě bakterií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884368" y="1347892"/>
            <a:ext cx="0" cy="250477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884368" y="1916832"/>
            <a:ext cx="353943" cy="86444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mm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5CFF01-88A4-1911-AE02-AD3ACD5C2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689" y="2746770"/>
            <a:ext cx="672405" cy="67240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1BC8B90-E8B6-0497-C5BA-25579683A752}"/>
              </a:ext>
            </a:extLst>
          </p:cNvPr>
          <p:cNvSpPr txBox="1"/>
          <p:nvPr/>
        </p:nvSpPr>
        <p:spPr>
          <a:xfrm>
            <a:off x="4795418" y="292791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76713B6-57F2-54DB-BD56-1A1F12FA9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925" y="3614549"/>
            <a:ext cx="729115" cy="56246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513D639-1B30-A8A0-0FB3-7F53375AF738}"/>
              </a:ext>
            </a:extLst>
          </p:cNvPr>
          <p:cNvSpPr txBox="1"/>
          <p:nvPr/>
        </p:nvSpPr>
        <p:spPr>
          <a:xfrm>
            <a:off x="4795418" y="364212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zásuvka na zeleninu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9A2C8666-C83D-87E0-35D7-04CDDBB75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6092" y="1865377"/>
            <a:ext cx="666779" cy="642515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8E1D68E-521C-1D1A-6821-16083944F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095" y="1080211"/>
            <a:ext cx="626238" cy="621745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0B0E6C10-FED2-7502-D9E7-452876786F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4225" y="4334359"/>
            <a:ext cx="543829" cy="544615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1CBBC434-85DB-420E-C52F-07A5E5FA7856}"/>
              </a:ext>
            </a:extLst>
          </p:cNvPr>
          <p:cNvSpPr txBox="1"/>
          <p:nvPr/>
        </p:nvSpPr>
        <p:spPr>
          <a:xfrm>
            <a:off x="4770088" y="4478918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Nízkoteplotní zásuvky My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Fresh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Box</a:t>
            </a:r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C0D023B5-027A-1650-5DBD-E5D4ECD9D6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6092" y="5036324"/>
            <a:ext cx="543032" cy="54461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E2EC4577-B6B1-2B52-4475-5F5291B5CBA9}"/>
              </a:ext>
            </a:extLst>
          </p:cNvPr>
          <p:cNvSpPr txBox="1"/>
          <p:nvPr/>
        </p:nvSpPr>
        <p:spPr>
          <a:xfrm>
            <a:off x="4745531" y="5192602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BLE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1C33603-C833-BAF1-B87B-FB906FDB81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8634" y="1058977"/>
            <a:ext cx="1957045" cy="3082600"/>
          </a:xfrm>
          <a:prstGeom prst="rect">
            <a:avLst/>
          </a:prstGeom>
        </p:spPr>
      </p:pic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F6CF2C93-D110-329C-2233-2E1718B43703}"/>
              </a:ext>
            </a:extLst>
          </p:cNvPr>
          <p:cNvCxnSpPr/>
          <p:nvPr/>
        </p:nvCxnSpPr>
        <p:spPr>
          <a:xfrm>
            <a:off x="5826369" y="4177009"/>
            <a:ext cx="112189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D9BE6C3-EBE0-12C1-A0C4-E041EB97A1E6}"/>
              </a:ext>
            </a:extLst>
          </p:cNvPr>
          <p:cNvSpPr txBox="1"/>
          <p:nvPr/>
        </p:nvSpPr>
        <p:spPr>
          <a:xfrm rot="16200000">
            <a:off x="6414143" y="3919153"/>
            <a:ext cx="353943" cy="86444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 cm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4BF64EFF-37D7-189B-6A67-496D5F828F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72173" y="262953"/>
            <a:ext cx="548299" cy="59750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41EF24FB-E233-E041-E403-8F2B1ACE05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2539" y="2778843"/>
            <a:ext cx="895585" cy="177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2457</TotalTime>
  <Words>435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287</cp:revision>
  <cp:lastPrinted>2016-05-31T13:00:02Z</cp:lastPrinted>
  <dcterms:created xsi:type="dcterms:W3CDTF">2015-07-16T11:02:07Z</dcterms:created>
  <dcterms:modified xsi:type="dcterms:W3CDTF">2025-02-07T10:10:04Z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