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19.05.2025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GD 49B8-S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</a:t>
            </a:r>
            <a:r>
              <a:rPr lang="cs-CZ" altLang="cs-CZ" sz="1400" dirty="0" smtClean="0">
                <a:latin typeface="Arial" charset="0"/>
              </a:rPr>
              <a:t>ProWash </a:t>
            </a:r>
            <a:r>
              <a:rPr lang="cs-CZ" altLang="cs-CZ" sz="1400" dirty="0" smtClean="0">
                <a:latin typeface="Arial" charset="0"/>
              </a:rPr>
              <a:t>300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Pára, ProActive Wash, digitální displej, invertorový motor Speed Drive, Smart Spray, Clean Shield,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A-20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</a:t>
            </a:r>
            <a:r>
              <a:rPr lang="cs-CZ" altLang="cs-CZ" sz="800" b="1" dirty="0" smtClean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>
                <a:latin typeface="Arial" charset="0"/>
              </a:rPr>
              <a:t>2</a:t>
            </a:r>
            <a:r>
              <a:rPr lang="cs-CZ" altLang="cs-CZ" sz="800" b="1" dirty="0" smtClean="0">
                <a:latin typeface="Arial" charset="0"/>
              </a:rPr>
              <a:t>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</a:t>
            </a:r>
            <a:r>
              <a:rPr lang="cs-CZ" altLang="cs-CZ" sz="800" dirty="0" smtClean="0">
                <a:latin typeface="Arial" charset="0"/>
              </a:rPr>
              <a:t>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0,397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69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ProActive </a:t>
            </a:r>
            <a:r>
              <a:rPr lang="cs-CZ" altLang="cs-CZ" sz="800" b="1" dirty="0">
                <a:latin typeface="Arial" charset="0"/>
              </a:rPr>
              <a:t>Wash – speciální recirkulace vody přes 108 extra otvorů uvnitř bubnu zajišťuje rovnoměrnou, rychlou a účinnou fázi máchání i při rychlých cyklech. </a:t>
            </a:r>
            <a:r>
              <a:rPr lang="cs-CZ" altLang="cs-CZ" sz="800" i="1" dirty="0">
                <a:latin typeface="Arial" charset="0"/>
              </a:rPr>
              <a:t>** certifikováno Innovhub S-ISSI-2402241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Wash - automaticky přizpůsobí účinnost praní objemu a typu náplně pro nejlepší výsledky. </a:t>
            </a:r>
            <a:r>
              <a:rPr lang="cs-CZ" altLang="cs-CZ" sz="800" b="1" dirty="0" smtClean="0">
                <a:latin typeface="Arial" charset="0"/>
              </a:rPr>
              <a:t>Dokonalé smísení vody </a:t>
            </a:r>
            <a:r>
              <a:rPr lang="cs-CZ" altLang="cs-CZ" sz="800" b="1" dirty="0">
                <a:latin typeface="Arial" charset="0"/>
              </a:rPr>
              <a:t>a pracího </a:t>
            </a:r>
            <a:r>
              <a:rPr lang="cs-CZ" altLang="cs-CZ" sz="800" b="1" dirty="0" smtClean="0">
                <a:latin typeface="Arial" charset="0"/>
              </a:rPr>
              <a:t>prostředku umožňuje prát již při </a:t>
            </a:r>
            <a:r>
              <a:rPr lang="cs-CZ" altLang="cs-CZ" sz="800" b="1" dirty="0">
                <a:latin typeface="Arial" charset="0"/>
              </a:rPr>
              <a:t>teplotě 30 °C </a:t>
            </a:r>
            <a:r>
              <a:rPr lang="cs-CZ" altLang="cs-CZ" sz="800" b="1" dirty="0" smtClean="0">
                <a:latin typeface="Arial" charset="0"/>
              </a:rPr>
              <a:t>s perfektní účinností.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Smart Spray – dvojité ostřikování skla dvířek na konci cyklu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Clean Shield – antibakteriální ošetření těsnění dvířek pro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Osvěžení párou - odstranění zápachu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Hygienický Plus 59 min -  kombinuje působení páry s účinným mácháním a delší dobou praní </a:t>
            </a:r>
            <a:r>
              <a:rPr lang="cs-CZ" altLang="cs-CZ" sz="800" b="1" dirty="0">
                <a:latin typeface="Arial" charset="0"/>
              </a:rPr>
              <a:t>s teplotou 60 °</a:t>
            </a:r>
            <a:r>
              <a:rPr lang="cs-CZ" altLang="cs-CZ" sz="800" b="1" dirty="0" smtClean="0">
                <a:latin typeface="Arial" charset="0"/>
              </a:rPr>
              <a:t>C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Energetická </a:t>
            </a:r>
            <a:r>
              <a:rPr lang="cs-CZ" altLang="cs-CZ" sz="800" b="1" dirty="0">
                <a:latin typeface="Arial" charset="0"/>
              </a:rPr>
              <a:t>spotřeba je o </a:t>
            </a:r>
            <a:r>
              <a:rPr lang="cs-CZ" altLang="cs-CZ" sz="800" b="1" dirty="0">
                <a:latin typeface="Arial" charset="0"/>
              </a:rPr>
              <a:t>2</a:t>
            </a:r>
            <a:r>
              <a:rPr lang="cs-CZ" altLang="cs-CZ" sz="800" b="1" dirty="0" smtClean="0">
                <a:latin typeface="Arial" charset="0"/>
              </a:rPr>
              <a:t>0 </a:t>
            </a:r>
            <a:r>
              <a:rPr lang="cs-CZ" altLang="cs-CZ" sz="800" b="1" dirty="0" smtClean="0">
                <a:latin typeface="Arial" charset="0"/>
              </a:rPr>
              <a:t>% nižší než ve třídě A</a:t>
            </a:r>
          </a:p>
          <a:p>
            <a:pPr>
              <a:spcBef>
                <a:spcPct val="0"/>
              </a:spcBef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</a:t>
            </a:r>
            <a:r>
              <a:rPr lang="cs-CZ" altLang="cs-CZ" sz="800" dirty="0" smtClean="0">
                <a:latin typeface="Arial" charset="0"/>
              </a:rPr>
              <a:t>°, Bílé, Smart Wash, Džíny, Syntetika a barevné, Čištění bubnu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Máchání, Odčerpání </a:t>
            </a:r>
            <a:r>
              <a:rPr lang="cs-CZ" altLang="cs-CZ" sz="800" dirty="0">
                <a:latin typeface="Arial" charset="0"/>
              </a:rPr>
              <a:t>+ Odstřeďování</a:t>
            </a:r>
            <a:r>
              <a:rPr lang="cs-CZ" altLang="cs-CZ" sz="800" dirty="0" smtClean="0">
                <a:latin typeface="Arial" charset="0"/>
              </a:rPr>
              <a:t>,  Speciální 39 min, Rychlý, Osvěžení párou, 20 °C Studené praní, </a:t>
            </a:r>
            <a:r>
              <a:rPr lang="cs-CZ" altLang="cs-CZ" sz="800" dirty="0">
                <a:latin typeface="Arial" charset="0"/>
              </a:rPr>
              <a:t>Ruční praní,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Nastavení </a:t>
            </a:r>
            <a:r>
              <a:rPr lang="cs-CZ" altLang="cs-CZ" sz="800" dirty="0">
                <a:latin typeface="Arial" charset="0"/>
              </a:rPr>
              <a:t>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</a:t>
            </a:r>
            <a:r>
              <a:rPr lang="cs-CZ" altLang="cs-CZ" sz="800" dirty="0" smtClean="0">
                <a:latin typeface="Arial" charset="0"/>
              </a:rPr>
              <a:t>, Odložený </a:t>
            </a:r>
            <a:r>
              <a:rPr lang="cs-CZ" altLang="cs-CZ" sz="800" dirty="0">
                <a:latin typeface="Arial" charset="0"/>
              </a:rPr>
              <a:t>start až 24 hod</a:t>
            </a:r>
            <a:r>
              <a:rPr lang="cs-CZ" altLang="cs-CZ" sz="800" dirty="0" smtClean="0">
                <a:latin typeface="Arial" charset="0"/>
              </a:rPr>
              <a:t>, Poloviční náplň, Intenzivní, Snadné žehlení, Noční, Předpírka, Extra máchání,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Digitální displej s tlačítky (číselný bez textu);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</a:t>
            </a:r>
            <a:r>
              <a:rPr lang="cs-CZ" altLang="cs-CZ" sz="800" dirty="0" smtClean="0">
                <a:latin typeface="Arial" charset="0"/>
              </a:rPr>
              <a:t>61 </a:t>
            </a:r>
            <a:r>
              <a:rPr lang="cs-CZ" altLang="cs-CZ" sz="800" dirty="0" smtClean="0">
                <a:latin typeface="Arial" charset="0"/>
              </a:rPr>
              <a:t>l; 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1891334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2740291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Osvěžení párou pro odstranění zápachu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2840" y="4862711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31020651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8059019108742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60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0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celková 		hloubka,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54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0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		připojení na vodu a odpad)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058793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357485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</a:t>
            </a:r>
            <a:r>
              <a:rPr lang="cs-CZ" dirty="0" smtClean="0">
                <a:solidFill>
                  <a:schemeClr val="bg1"/>
                </a:solidFill>
              </a:rPr>
              <a:t>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775705" y="1891253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20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052736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1903619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3532539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2693015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18" y="4389210"/>
            <a:ext cx="720000" cy="720000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4868100" y="4346473"/>
            <a:ext cx="7487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Spray -dvojité ostřikování skla dvířek na konci cyklu</a:t>
            </a:r>
            <a:endParaRPr lang="cs-CZ" sz="8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5365405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913965" y="5356465"/>
            <a:ext cx="7487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Clean Shield – antibakteriální ošetření těsnění dvířek</a:t>
            </a:r>
            <a:endParaRPr lang="cs-CZ" sz="8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0" t="6951" r="18500" b="8001"/>
          <a:stretch/>
        </p:blipFill>
        <p:spPr>
          <a:xfrm>
            <a:off x="5797426" y="2579579"/>
            <a:ext cx="1560515" cy="221757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04683" y="917146"/>
            <a:ext cx="706388" cy="69269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822" y="2146832"/>
            <a:ext cx="1310249" cy="26204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1740</TotalTime>
  <Words>99</Words>
  <Application>Microsoft Office PowerPoint</Application>
  <PresentationFormat>Předvádění na obrazovce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227</cp:revision>
  <cp:lastPrinted>2016-05-05T10:40:20Z</cp:lastPrinted>
  <dcterms:created xsi:type="dcterms:W3CDTF">2015-07-16T11:02:07Z</dcterms:created>
  <dcterms:modified xsi:type="dcterms:W3CDTF">2025-05-19T10:32:40Z</dcterms:modified>
</cp:coreProperties>
</file>