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HBW7719C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latin typeface="Arial" charset="0"/>
              </a:rPr>
              <a:t>Titanium</a:t>
            </a:r>
            <a:r>
              <a:rPr lang="cs-CZ" altLang="cs-CZ" sz="1400" dirty="0">
                <a:latin typeface="Arial" charset="0"/>
              </a:rPr>
              <a:t> 6 šířka 69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C,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r>
              <a:rPr lang="cs-CZ" altLang="cs-CZ" sz="1200" dirty="0">
                <a:latin typeface="Arial" charset="0"/>
              </a:rPr>
              <a:t>, My </a:t>
            </a:r>
            <a:r>
              <a:rPr lang="cs-CZ" altLang="cs-CZ" sz="1200" dirty="0" err="1">
                <a:latin typeface="Arial" charset="0"/>
              </a:rPr>
              <a:t>Zone</a:t>
            </a:r>
            <a:r>
              <a:rPr lang="cs-CZ" altLang="cs-CZ" sz="1200" dirty="0">
                <a:latin typeface="Arial" charset="0"/>
              </a:rPr>
              <a:t> (0° - 5 °C)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08720"/>
            <a:ext cx="3744444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285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115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175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kapacita (kg)		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BLE </a:t>
            </a:r>
            <a:r>
              <a:rPr lang="cs-CZ" altLang="cs-CZ" sz="800" dirty="0">
                <a:latin typeface="Arial" charset="0"/>
              </a:rPr>
              <a:t>– ovládání a doprovodný obsah v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– duo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(dva chladicí systémy)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režim,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ovládání, 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polic (částečně sklopitelné), 2+3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My </a:t>
            </a:r>
            <a:r>
              <a:rPr lang="cs-CZ" altLang="cs-CZ" sz="800" b="1" dirty="0" err="1">
                <a:latin typeface="Arial" charset="0"/>
              </a:rPr>
              <a:t>Zone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FreshBox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zásuvka  na zeleninu </a:t>
            </a:r>
            <a:r>
              <a:rPr lang="cs-CZ" altLang="cs-CZ" sz="700" i="1" dirty="0">
                <a:latin typeface="Arial" charset="0"/>
              </a:rPr>
              <a:t>(řídí se </a:t>
            </a:r>
            <a:r>
              <a:rPr lang="cs-CZ" altLang="cs-CZ" sz="700" i="1">
                <a:latin typeface="Arial" charset="0"/>
              </a:rPr>
              <a:t>teplotou chladničky)</a:t>
            </a:r>
            <a:endParaRPr lang="cs-CZ" altLang="cs-CZ" sz="700" i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(zásuvka na zeleninu)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systém)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Police na víno (chromovaná, 5 lahve),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Daylight</a:t>
            </a:r>
            <a:r>
              <a:rPr lang="cs-CZ" altLang="cs-CZ" sz="800" b="1" dirty="0">
                <a:latin typeface="Arial" charset="0"/>
              </a:rPr>
              <a:t> osvětlení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velké zásuvky + 1 malá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LED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ABT - zabraňují tvorbě bakterií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+ digitální displej umístněný v horní části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kompresor, Posuvné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34901661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6901018090318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1935 × 690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103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2050 × 736 × 607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113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12243" y="1208194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osvětlení v chladicí části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95418" y="2039942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Zabraňuje tvorbě bakterií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308304" y="1238295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285465" y="1946274"/>
            <a:ext cx="353943" cy="86444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mm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5CFF01-88A4-1911-AE02-AD3ACD5C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0689" y="2746770"/>
            <a:ext cx="672405" cy="67240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C8B90-E8B6-0497-C5BA-25579683A752}"/>
              </a:ext>
            </a:extLst>
          </p:cNvPr>
          <p:cNvSpPr txBox="1"/>
          <p:nvPr/>
        </p:nvSpPr>
        <p:spPr>
          <a:xfrm>
            <a:off x="4805933" y="286240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76713B6-57F2-54DB-BD56-1A1F12FA9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25" y="3614549"/>
            <a:ext cx="729115" cy="5624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513D639-1B30-A8A0-0FB3-7F53375AF738}"/>
              </a:ext>
            </a:extLst>
          </p:cNvPr>
          <p:cNvSpPr txBox="1"/>
          <p:nvPr/>
        </p:nvSpPr>
        <p:spPr>
          <a:xfrm>
            <a:off x="4824383" y="3524872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zásuvka na zeleninu s humidity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systémem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A2C8666-C83D-87E0-35D7-04CDDBB7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6092" y="1865377"/>
            <a:ext cx="666779" cy="64251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8E1D68E-521C-1D1A-6821-16083944FE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6095" y="1080211"/>
            <a:ext cx="626238" cy="621745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0E6C10-FED2-7502-D9E7-452876786F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4225" y="4334359"/>
            <a:ext cx="543829" cy="544615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1CBBC434-85DB-420E-C52F-07A5E5FA7856}"/>
              </a:ext>
            </a:extLst>
          </p:cNvPr>
          <p:cNvSpPr txBox="1"/>
          <p:nvPr/>
        </p:nvSpPr>
        <p:spPr>
          <a:xfrm>
            <a:off x="4795418" y="4372383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Nízkoteplotní zásuvka My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800" dirty="0">
                <a:latin typeface="Arial" charset="0"/>
              </a:rPr>
              <a:t>0℃, 3℃, 5℃ </a:t>
            </a:r>
          </a:p>
          <a:p>
            <a:pPr algn="ctr"/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C0D023B5-027A-1650-5DBD-E5D4ECD9D6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092" y="5036324"/>
            <a:ext cx="543032" cy="54461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EC4577-B6B1-2B52-4475-5F5291B5CBA9}"/>
              </a:ext>
            </a:extLst>
          </p:cNvPr>
          <p:cNvSpPr txBox="1"/>
          <p:nvPr/>
        </p:nvSpPr>
        <p:spPr>
          <a:xfrm>
            <a:off x="4844040" y="5175944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a doplňkové funkce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C9407D28-8F4C-F789-2107-D5E34AE900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0975" y="1313766"/>
            <a:ext cx="1499734" cy="242579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B9B1-98D3-4E6B-5B51-2B2B983B60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2002" y="1303499"/>
            <a:ext cx="1200330" cy="242579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752A2533-27AC-FF84-6655-5D707A64C0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1952" y="259415"/>
            <a:ext cx="609653" cy="58679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AEA4AAE2-D288-F98A-F315-38A01FE909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87618" y="3763157"/>
            <a:ext cx="1752608" cy="1191428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088053CE-CA66-3610-C8E1-29CFECCA8A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9589" y="4005064"/>
            <a:ext cx="1444238" cy="9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434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291</cp:revision>
  <cp:lastPrinted>2016-05-31T13:00:02Z</cp:lastPrinted>
  <dcterms:created xsi:type="dcterms:W3CDTF">2015-07-16T11:02:07Z</dcterms:created>
  <dcterms:modified xsi:type="dcterms:W3CDTF">2025-05-06T10:32:33Z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