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HATS9CBS4BWIFI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Komínová digestoř I-Link – šíře 90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energetická třída A+, dotykové ovládání, Booster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20086" y="980728"/>
            <a:ext cx="3910241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min/max/booster (m3/hod)	320,5/591,3/701,3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max (dB(A))		64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Odtah a recirkulace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ovládání + Konektivita – Wifi + BLE. Připojení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3+2 rychlostních stupňů, </a:t>
            </a:r>
            <a:r>
              <a:rPr lang="cs-CZ" altLang="cs-CZ" sz="800" b="1" dirty="0">
                <a:latin typeface="Arial" charset="0"/>
              </a:rPr>
              <a:t>Booster – rychlé zvýšení rychlosti na max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Vzduchový deflektor a zpětná klapka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PreciSynch</a:t>
            </a:r>
            <a:r>
              <a:rPr lang="cs-CZ" altLang="cs-CZ" sz="800" dirty="0">
                <a:latin typeface="Arial" charset="0"/>
              </a:rPr>
              <a:t> – poskytuje absolutní přesnost vaření intuitivním způsobem automatickým přizpůsobením úrovně výkonu odsavače teplu varné desky.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Motor 1 × 270 W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LED </a:t>
            </a:r>
            <a:r>
              <a:rPr lang="cs-CZ" altLang="cs-CZ" sz="800" dirty="0">
                <a:latin typeface="Arial" charset="0"/>
              </a:rPr>
              <a:t>pásek bílý </a:t>
            </a:r>
            <a:r>
              <a:rPr lang="en-US" altLang="cs-CZ" sz="800" dirty="0">
                <a:latin typeface="Arial" charset="0"/>
              </a:rPr>
              <a:t>50cm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-6000K:1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X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8W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Redukce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x Tukový hliníkový filtr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balení.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Uhlíkový filtr 49115289 k objednání přes BMK. (Více informací na Candy showroom)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Výška komína 500+500 mm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36901931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 8059019090726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520-1027 x 900 x 504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560x945x380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18,5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2125" y="108615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0077" y="1950249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C0F7AABD-AD4B-4E50-8072-5B9B6D6E71C4}"/>
              </a:ext>
            </a:extLst>
          </p:cNvPr>
          <p:cNvCxnSpPr/>
          <p:nvPr/>
        </p:nvCxnSpPr>
        <p:spPr>
          <a:xfrm>
            <a:off x="6046543" y="3047565"/>
            <a:ext cx="2592288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4B9A30E-DB6F-46A4-89E2-2F7F7D01B4D8}"/>
              </a:ext>
            </a:extLst>
          </p:cNvPr>
          <p:cNvSpPr txBox="1"/>
          <p:nvPr/>
        </p:nvSpPr>
        <p:spPr>
          <a:xfrm>
            <a:off x="6766317" y="2831541"/>
            <a:ext cx="11139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800" dirty="0">
                <a:solidFill>
                  <a:srgbClr val="4472C4"/>
                </a:solidFill>
                <a:latin typeface="Arial" charset="0"/>
                <a:cs typeface="+mn-cs"/>
              </a:rPr>
              <a:t>90 cm</a:t>
            </a:r>
            <a:endParaRPr lang="cs-CZ" sz="800" dirty="0">
              <a:solidFill>
                <a:srgbClr val="4472C4"/>
              </a:solidFill>
            </a:endParaRPr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BF3BA122-B6B8-432E-9F27-F4BD0B9070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6" r="24080"/>
          <a:stretch/>
        </p:blipFill>
        <p:spPr>
          <a:xfrm>
            <a:off x="4155904" y="1014145"/>
            <a:ext cx="551549" cy="519113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8541BD0F-DEE2-4B05-B214-2419DEEF71A9}"/>
              </a:ext>
            </a:extLst>
          </p:cNvPr>
          <p:cNvSpPr txBox="1"/>
          <p:nvPr/>
        </p:nvSpPr>
        <p:spPr>
          <a:xfrm>
            <a:off x="4782853" y="1118995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84F878E2-2FAB-4B04-AFD4-3137F0E8D0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r="17601"/>
          <a:stretch/>
        </p:blipFill>
        <p:spPr>
          <a:xfrm>
            <a:off x="4074804" y="1798704"/>
            <a:ext cx="718856" cy="519113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01211D1F-79B3-4B36-9C4B-010D081F8B18}"/>
              </a:ext>
            </a:extLst>
          </p:cNvPr>
          <p:cNvSpPr txBox="1"/>
          <p:nvPr/>
        </p:nvSpPr>
        <p:spPr>
          <a:xfrm>
            <a:off x="4792296" y="1827719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6FE7BB2E-81B7-4407-A25C-AA2250B4DB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5" r="21012"/>
          <a:stretch/>
        </p:blipFill>
        <p:spPr>
          <a:xfrm>
            <a:off x="4155904" y="2479702"/>
            <a:ext cx="540014" cy="478659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478E2CF5-4A1F-458E-A4CA-99D45BB948FB}"/>
              </a:ext>
            </a:extLst>
          </p:cNvPr>
          <p:cNvSpPr txBox="1"/>
          <p:nvPr/>
        </p:nvSpPr>
        <p:spPr>
          <a:xfrm>
            <a:off x="4784564" y="2598321"/>
            <a:ext cx="77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C42129-7875-D856-EF65-FAFF0D86E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4672" y="1111940"/>
            <a:ext cx="2716579" cy="16947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090FC66-84D8-C431-A0EB-63BAED9D67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3176" y="3187374"/>
            <a:ext cx="733141" cy="147788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2448A43-820E-651C-8B86-147471351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5710" y="3083627"/>
            <a:ext cx="1700934" cy="15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263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305</cp:revision>
  <cp:lastPrinted>2016-05-31T13:00:02Z</cp:lastPrinted>
  <dcterms:created xsi:type="dcterms:W3CDTF">2015-07-16T11:02:07Z</dcterms:created>
  <dcterms:modified xsi:type="dcterms:W3CDTF">2024-07-29T07:08:08Z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