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86" d="100"/>
          <a:sy n="86" d="100"/>
        </p:scale>
        <p:origin x="1310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23.2.2018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23.2.2018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23.2.2018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23.2.2018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23.2.2018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Obrázek 4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145016" cy="108012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MIC20GDFBA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Vestavná mikrovlnná trouba s grilem Rustikal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Objem 20 l, gril, digitální displej, 800 W mikrovlny, 900 W gril, Ø otočného talíře 24,5 cm, auto programy,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grilovací mřížka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1125344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196752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Kapacita (l) 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		20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Maximální výkon mikrovlnný ohřev (W)		800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Maximální </a:t>
            </a:r>
            <a:r>
              <a:rPr lang="cs-CZ" altLang="cs-CZ" sz="800" dirty="0" smtClean="0">
                <a:latin typeface="Arial" charset="0"/>
              </a:rPr>
              <a:t>výkon gril (W</a:t>
            </a:r>
            <a:r>
              <a:rPr lang="cs-CZ" altLang="cs-CZ" sz="800" dirty="0">
                <a:latin typeface="Arial" charset="0"/>
              </a:rPr>
              <a:t>)		</a:t>
            </a:r>
            <a:r>
              <a:rPr lang="cs-CZ" altLang="cs-CZ" sz="800" dirty="0" smtClean="0">
                <a:latin typeface="Arial" charset="0"/>
              </a:rPr>
              <a:t>900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Celkový příkon (W)			1250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Průměr otočného talíře (mm)		245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vaření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Mikrovlnný ohřev samostatný, gril samostatný, mikrovlny + gril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5 úrovní výkonu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Rozmrazování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Expresní vaření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9 automatických programů vaření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Elektronická minutka se zvukovou signalizací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Digitální hodiny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Dětská pojistka -  zablokování tlačítek ovládání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Příslušenství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1x grilovací mřížka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112534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29250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788024" y="2925024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Dětská pojistka -  zablokování tlačítek ovládání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7" name="Ovál 26"/>
          <p:cNvSpPr/>
          <p:nvPr/>
        </p:nvSpPr>
        <p:spPr>
          <a:xfrm>
            <a:off x="4860032" y="213293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788024" y="2276952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úrovní výkonu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4860032" y="134092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88024" y="1556872"/>
            <a:ext cx="864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Gril 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37171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788024" y="378904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automatických funkcí vaření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419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38900096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8016361927438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Provedení 		Starobílá barva skla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390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593 x 350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12,7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410 x 620 x 445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16,2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67" t="-6334" r="-5334" b="-6666"/>
          <a:stretch/>
        </p:blipFill>
        <p:spPr>
          <a:xfrm>
            <a:off x="4067944" y="2132936"/>
            <a:ext cx="720000" cy="720000"/>
          </a:xfrm>
          <a:prstGeom prst="flowChartConnector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667" t="-21332" r="-12333" b="-6666"/>
          <a:stretch/>
        </p:blipFill>
        <p:spPr>
          <a:xfrm>
            <a:off x="4067944" y="1340848"/>
            <a:ext cx="720000" cy="720000"/>
          </a:xfrm>
          <a:prstGeom prst="flowChartConnector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1052816"/>
            <a:ext cx="720000" cy="720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088808"/>
            <a:ext cx="612000" cy="612000"/>
          </a:xfrm>
          <a:prstGeom prst="rect">
            <a:avLst/>
          </a:prstGeom>
        </p:spPr>
      </p:pic>
      <p:pic>
        <p:nvPicPr>
          <p:cNvPr id="9" name="Obrázek 8"/>
          <p:cNvPicPr>
            <a:picLocks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200" t="-1600" r="-4801" b="-15599"/>
          <a:stretch/>
        </p:blipFill>
        <p:spPr>
          <a:xfrm>
            <a:off x="4067944" y="2925024"/>
            <a:ext cx="720000" cy="720000"/>
          </a:xfrm>
          <a:prstGeom prst="flowChartConnector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4" name="Ovál 13"/>
          <p:cNvSpPr/>
          <p:nvPr/>
        </p:nvSpPr>
        <p:spPr>
          <a:xfrm>
            <a:off x="4067944" y="3717112"/>
            <a:ext cx="720000" cy="720000"/>
          </a:xfrm>
          <a:prstGeom prst="ellipse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TextovéPole 14"/>
          <p:cNvSpPr txBox="1"/>
          <p:nvPr/>
        </p:nvSpPr>
        <p:spPr>
          <a:xfrm>
            <a:off x="4067944" y="3861128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dirty="0" smtClean="0">
                <a:solidFill>
                  <a:schemeClr val="bg1">
                    <a:lumMod val="50000"/>
                  </a:schemeClr>
                </a:solidFill>
              </a:rPr>
              <a:t>Auto programy</a:t>
            </a:r>
            <a:endParaRPr lang="cs-CZ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0" t="4742" r="6116" b="4304"/>
          <a:stretch/>
        </p:blipFill>
        <p:spPr>
          <a:xfrm>
            <a:off x="5940152" y="2348880"/>
            <a:ext cx="2880000" cy="163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1193</TotalTime>
  <Words>61</Words>
  <Application>Microsoft Office PowerPoint</Application>
  <PresentationFormat>Předvádění na obrazovce (4:3)</PresentationFormat>
  <Paragraphs>43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114</cp:revision>
  <cp:lastPrinted>2016-05-05T10:40:20Z</cp:lastPrinted>
  <dcterms:created xsi:type="dcterms:W3CDTF">2015-07-16T11:02:07Z</dcterms:created>
  <dcterms:modified xsi:type="dcterms:W3CDTF">2018-02-23T13:58:12Z</dcterms:modified>
</cp:coreProperties>
</file>