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11.06.2025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HA2MTCBP58IRB1S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Dotykové ovládání (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invisible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),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8693" y="980728"/>
            <a:ext cx="3900798" cy="53172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8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6,8 - 7,4kW 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horní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2x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příkonu domácnosti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můžeme omezit příkon desky na následující maximální hodnoty:  2 kW, 2,5kW, 3 kW, 3,5kW, 4,5kW, 5,5kW, 6,8 kW.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(</a:t>
            </a:r>
            <a:r>
              <a:rPr lang="cs-CZ" altLang="cs-CZ" sz="800" dirty="0" err="1">
                <a:latin typeface="Arial" charset="0"/>
                <a:cs typeface="+mn-cs"/>
              </a:rPr>
              <a:t>Invisible</a:t>
            </a:r>
            <a:r>
              <a:rPr lang="cs-CZ" altLang="cs-CZ" sz="800" dirty="0">
                <a:latin typeface="Arial" charset="0"/>
                <a:cs typeface="+mn-cs"/>
              </a:rPr>
              <a:t>) – červené podsvícení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Pauza, Rozpouštění, Jemné vaření, Probublávání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 varu -</a:t>
            </a:r>
            <a:r>
              <a:rPr lang="cs-CZ" altLang="cs-CZ" sz="800" dirty="0">
                <a:latin typeface="Arial" charset="0"/>
              </a:rPr>
              <a:t> sleduje teplotu dna hrnce a bod varu vody pomocí tepelných a elektrických signálů ze senzoru a magnetické interakce mezi cívkou a hrncem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chemeClr val="bg1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chemeClr val="bg1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lopatka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teplotní sonda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33803390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8059019084534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Zkosená přední hrana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650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115 × 645 × 690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13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55271" y="1814311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invisible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červený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/>
          <p:nvPr/>
        </p:nvCxnSpPr>
        <p:spPr>
          <a:xfrm>
            <a:off x="5728012" y="1171248"/>
            <a:ext cx="28816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671840" y="894858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7136" y="899696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278755D-019E-33D2-DEA0-5E73C14C4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0261" y="1181803"/>
            <a:ext cx="489178" cy="5194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8463F89-41A4-8094-EEEE-AFF32CBA2E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4598" y="1329660"/>
            <a:ext cx="2906767" cy="2279125"/>
          </a:xfrm>
          <a:prstGeom prst="rect">
            <a:avLst/>
          </a:prstGeom>
        </p:spPr>
      </p:pic>
      <p:pic>
        <p:nvPicPr>
          <p:cNvPr id="8" name="Immagine 40">
            <a:extLst>
              <a:ext uri="{FF2B5EF4-FFF2-40B4-BE49-F238E27FC236}">
                <a16:creationId xmlns:a16="http://schemas.microsoft.com/office/drawing/2014/main" id="{DFB1B1E2-BE5D-4FB9-8AF3-EE096A8E3A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3563" y="1559990"/>
            <a:ext cx="913573" cy="1436962"/>
          </a:xfrm>
          <a:prstGeom prst="rect">
            <a:avLst/>
          </a:prstGeom>
        </p:spPr>
      </p:pic>
      <p:pic>
        <p:nvPicPr>
          <p:cNvPr id="14" name="Immagine 40">
            <a:extLst>
              <a:ext uri="{FF2B5EF4-FFF2-40B4-BE49-F238E27FC236}">
                <a16:creationId xmlns:a16="http://schemas.microsoft.com/office/drawing/2014/main" id="{3DC5EBB1-B7DC-DE93-2CB7-6EA28CB3EC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8403" y="1559415"/>
            <a:ext cx="913573" cy="1436962"/>
          </a:xfrm>
          <a:prstGeom prst="rect">
            <a:avLst/>
          </a:prstGeom>
        </p:spPr>
      </p:pic>
      <p:pic>
        <p:nvPicPr>
          <p:cNvPr id="15" name="Immagine 165">
            <a:extLst>
              <a:ext uri="{FF2B5EF4-FFF2-40B4-BE49-F238E27FC236}">
                <a16:creationId xmlns:a16="http://schemas.microsoft.com/office/drawing/2014/main" id="{02EE21DE-3C16-4A73-ABAE-5279B74E23C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9855" t="52091"/>
          <a:stretch/>
        </p:blipFill>
        <p:spPr>
          <a:xfrm flipH="1">
            <a:off x="8682905" y="2028247"/>
            <a:ext cx="275978" cy="1580538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3ADB83BE-5FAF-FC9B-203B-AA44908A247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8057" y="3673398"/>
            <a:ext cx="2126312" cy="122537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67561BDB-CFA4-0742-4102-E3DD1A0C25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160" y="5366382"/>
            <a:ext cx="556677" cy="556677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60253DCC-A246-4BD3-7EBE-4621A18A7265}"/>
              </a:ext>
            </a:extLst>
          </p:cNvPr>
          <p:cNvSpPr txBox="1"/>
          <p:nvPr/>
        </p:nvSpPr>
        <p:spPr>
          <a:xfrm>
            <a:off x="4723127" y="555151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Lopatka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teplotní sondou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7165</TotalTime>
  <Words>466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345</cp:revision>
  <cp:lastPrinted>2021-09-06T11:58:08Z</cp:lastPrinted>
  <dcterms:created xsi:type="dcterms:W3CDTF">2015-07-16T11:02:07Z</dcterms:created>
  <dcterms:modified xsi:type="dcterms:W3CDTF">2025-06-11T07:06:34Z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