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89" d="100"/>
          <a:sy n="89" d="100"/>
        </p:scale>
        <p:origin x="1310" y="77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6" Type="http://schemas.openxmlformats.org/officeDocument/2006/relationships/image" Target="../media/image16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5" Type="http://schemas.openxmlformats.org/officeDocument/2006/relationships/image" Target="../media/image15.pn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" y="-15240"/>
            <a:ext cx="8983980" cy="92825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HWP4 47AMBC7/1-S</a:t>
            </a: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Předem plněná automatická pračka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H-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WASH 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500 SLIM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/>
            </a:r>
            <a:b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Wifi + Bluetooth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připojení, aplikace hOn, All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In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One 59 min,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displej v CZ i SK, pára, Eco Power Inverter motor, A-15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%</a:t>
            </a:r>
            <a:br>
              <a:rPr lang="cs-CZ" altLang="cs-CZ" sz="14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</a:br>
            <a:endParaRPr lang="cs-CZ" altLang="cs-CZ" sz="14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0" y="785618"/>
            <a:ext cx="4122420" cy="6072382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Hlavní vlastnosti (Nařízení v přenesené pravomoci: (EU) 2019/2014)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energetické účinnosti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Marketingové označení en.  účinnosti: o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15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% úspornější než třída 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Jmenovitá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kapacita (kg)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7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na 1 cyklus programu Eco 40-60 (kWh)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0,381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na 100 cyklů programu Eco 40-60 (kWh)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38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vody na 1 cyklus v programu Eco 40-60 (l)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41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Otáčky při odstřeďování (ot./min)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1351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účinnosti sušení odstřeďováním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B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Trvání programu Eco 40-60 (h:min)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3:28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Úroveň emisí hluku ve fázi odstřeďování (dB(A) re 1 pW)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77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Emisní třída hluku šířeného vzduchem při odstřeďování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C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Technologie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-  možnost bezdotykového připojení k Wifi a ovládání pračky přes aplikaci hOn se širokou škálou dodatečných informací a funkcí.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Funkce naskenování štítků oblečení a možnost vytvoření virtuálního šatníku.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      Aplikace hOn navrhne nejlepší program pro péči o vaše oděvy.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Kompatibilní s hlasovými aplikacemi Alexa (Amazon) a Google (v angličtině)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Auto Care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– automaticky přizpůsobí průběh praní kapacitě a typologii zatížení       s maximální péčí a s dokonalými výsledky již při 30°C díky perfektnímu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      smísení vody a detergentu.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Kg Mode Plus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– optimalizace délky cyklu, spotřeby vody a energie v závislosti na aktuálním množství náplně. 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Eco Power Inverter – BPM Invertorový motor s tichým chodem. Nejvýkonnější bezkartáčový motor s nejdelší výdrží a největší efektivitou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Energetická spotřeba je o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15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% nižší než ve třídě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Programy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16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programů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základních + Wifi programy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Bílé, Eco 40 - 60°C, Vlna / Ruční praní, 20°C – snížená teplota praní se stejným výsledkem jako při praní na 40°C s 60% úsporou energie,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Syntetika a barevné, Odčerpání + Odstřeďování, Máchání,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Fitness péče,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Jemná péče, Péče při osvěžení, Antialergenní péče, Rychlá péče 14,30.44 min, All In One 59 min, Auto Care, Wifi 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Nastavení jazyka (CZ i SK ve výbavě),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Nastavení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otáček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odstřeďování a teploty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praní, Odložený start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až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24 hod,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Předpírka, Přídavné máchání, Hygienický+, Rychlé praní (14, 30, 44 min), Nastavení úrovně znečištění (3),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Active Wash – optimalizace spotřeby vody a energie u malých náplní se slabým znečištěním, Noční praní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Pára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Program pro čištění bubnu, Zablokování tlačítek, Ukazatel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zůstatkového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času</a:t>
            </a:r>
          </a:p>
          <a:p>
            <a:pPr>
              <a:spcBef>
                <a:spcPct val="0"/>
              </a:spcBef>
            </a:pPr>
            <a:endParaRPr lang="cs-CZ" altLang="cs-CZ" sz="800" b="1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Bezpečnostní zámek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dveří/ Ochrana proti úniku vody a proti přepěnění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Dotykový digitální 6místný displej v češtině i slovenštině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Eco Power Inverter motor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Materiál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bubnu Nerez/ vany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Silitech/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Panty dvířek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vlevo</a:t>
            </a:r>
            <a:endParaRPr lang="cs-CZ" altLang="cs-CZ" sz="800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Průměr plnícího otvoru 35 cm / Úhel otevírání dvířek 180°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6" y="5753747"/>
            <a:ext cx="720000" cy="720000"/>
          </a:xfrm>
          <a:prstGeom prst="rect">
            <a:avLst/>
          </a:prstGeom>
        </p:spPr>
      </p:pic>
      <p:sp>
        <p:nvSpPr>
          <p:cNvPr id="33" name="TextBox 22"/>
          <p:cNvSpPr txBox="1"/>
          <p:nvPr/>
        </p:nvSpPr>
        <p:spPr>
          <a:xfrm>
            <a:off x="4914901" y="5760049"/>
            <a:ext cx="762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Pára pro oživení prádla, desinfekci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odstranění zápachu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3384620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04509" y="3477509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Noční praní se sníženou hladinou hluku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380" y="1036967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52609" y="1131936"/>
            <a:ext cx="6915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připojení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886" y="1829447"/>
            <a:ext cx="720000" cy="720000"/>
          </a:xfrm>
          <a:prstGeom prst="rect">
            <a:avLst/>
          </a:prstGeom>
        </p:spPr>
      </p:pic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59144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47080" y="2659981"/>
            <a:ext cx="7550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 Power Invertor motor -  tichý chod a silný výkon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11" y="4195112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925292" y="4184788"/>
            <a:ext cx="720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Perfektní výsledky praní již při 30°C</a:t>
            </a:r>
            <a:endParaRPr lang="cs-CZ" sz="700" b="1" dirty="0">
              <a:solidFill>
                <a:schemeClr val="bg1"/>
              </a:solidFill>
            </a:endParaRP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31019847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8059019077017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Bílá s černými dvířky a 		chromovaným detailem dvířek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45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48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447" y="2594470"/>
            <a:ext cx="720000" cy="720000"/>
          </a:xfrm>
          <a:prstGeom prst="flowChartConnector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775" y="4184015"/>
            <a:ext cx="720000" cy="720000"/>
          </a:xfrm>
          <a:prstGeom prst="flowChartConnector">
            <a:avLst/>
          </a:prstGeom>
        </p:spPr>
      </p:pic>
      <p:sp>
        <p:nvSpPr>
          <p:cNvPr id="49" name="TextBox 22"/>
          <p:cNvSpPr txBox="1"/>
          <p:nvPr/>
        </p:nvSpPr>
        <p:spPr>
          <a:xfrm>
            <a:off x="4939531" y="1827619"/>
            <a:ext cx="7550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umožní naskenovat oblečení a navrhne péči o oděvy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775" y="5768975"/>
            <a:ext cx="720000" cy="720000"/>
          </a:xfrm>
          <a:prstGeom prst="flowChartConnector">
            <a:avLst/>
          </a:prstGeom>
        </p:spPr>
      </p:pic>
      <p:pic>
        <p:nvPicPr>
          <p:cNvPr id="5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7" y="4976507"/>
            <a:ext cx="720000" cy="720000"/>
          </a:xfrm>
          <a:prstGeom prst="rect">
            <a:avLst/>
          </a:prstGeom>
        </p:spPr>
      </p:pic>
      <p:sp>
        <p:nvSpPr>
          <p:cNvPr id="58" name="TextBox 22"/>
          <p:cNvSpPr txBox="1"/>
          <p:nvPr/>
        </p:nvSpPr>
        <p:spPr>
          <a:xfrm>
            <a:off x="4901731" y="5056236"/>
            <a:ext cx="77755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Antialergenní péče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bavlněné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dětské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prádlo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1029335"/>
            <a:ext cx="720000" cy="720000"/>
          </a:xfrm>
          <a:prstGeom prst="flowChartConnector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8"/>
          <a:srcRect l="3022" t="8817" r="4558" b="5317"/>
          <a:stretch/>
        </p:blipFill>
        <p:spPr>
          <a:xfrm>
            <a:off x="4192438" y="1811546"/>
            <a:ext cx="733246" cy="74187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220" y="3384620"/>
            <a:ext cx="720000" cy="720000"/>
          </a:xfrm>
          <a:prstGeom prst="flowChartConnector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4974165"/>
            <a:ext cx="720000" cy="720000"/>
          </a:xfrm>
          <a:prstGeom prst="flowChartConnector">
            <a:avLst/>
          </a:prstGeom>
        </p:spPr>
      </p:pic>
      <p:pic>
        <p:nvPicPr>
          <p:cNvPr id="43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44701" y="1020368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489768" y="1040938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Zaoblený obdélník 44"/>
          <p:cNvSpPr/>
          <p:nvPr/>
        </p:nvSpPr>
        <p:spPr>
          <a:xfrm>
            <a:off x="4218264" y="4351938"/>
            <a:ext cx="613407" cy="2078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</a:t>
            </a:r>
            <a:endParaRPr lang="cs-CZ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7" name="Pětiúhelník 46"/>
          <p:cNvSpPr/>
          <p:nvPr/>
        </p:nvSpPr>
        <p:spPr>
          <a:xfrm>
            <a:off x="5785643" y="2008455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A-15 %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8" name="TextovéPole 47"/>
          <p:cNvSpPr txBox="1"/>
          <p:nvPr/>
        </p:nvSpPr>
        <p:spPr>
          <a:xfrm>
            <a:off x="5682589" y="1762878"/>
            <a:ext cx="31069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o 15 %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98" t="11446" r="21949" b="10189"/>
          <a:stretch/>
        </p:blipFill>
        <p:spPr>
          <a:xfrm>
            <a:off x="5812558" y="3057295"/>
            <a:ext cx="1382753" cy="192289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37" b="90315"/>
          <a:stretch/>
        </p:blipFill>
        <p:spPr>
          <a:xfrm>
            <a:off x="8182793" y="890413"/>
            <a:ext cx="687957" cy="664234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348" y="2273332"/>
            <a:ext cx="1320890" cy="26417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Obrázek 18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73" b="21023"/>
          <a:stretch/>
        </p:blipFill>
        <p:spPr>
          <a:xfrm>
            <a:off x="5778923" y="2604318"/>
            <a:ext cx="720000" cy="439949"/>
          </a:xfrm>
          <a:prstGeom prst="rect">
            <a:avLst/>
          </a:prstGeom>
        </p:spPr>
      </p:pic>
      <p:cxnSp>
        <p:nvCxnSpPr>
          <p:cNvPr id="22" name="Přímá spojnice se šipkou 21"/>
          <p:cNvCxnSpPr/>
          <p:nvPr/>
        </p:nvCxnSpPr>
        <p:spPr>
          <a:xfrm>
            <a:off x="7027607" y="2643321"/>
            <a:ext cx="237543" cy="333190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ovéPole 23"/>
          <p:cNvSpPr txBox="1"/>
          <p:nvPr/>
        </p:nvSpPr>
        <p:spPr>
          <a:xfrm>
            <a:off x="6441579" y="2674296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C00000"/>
                </a:solidFill>
              </a:rPr>
              <a:t>45 cm</a:t>
            </a:r>
            <a:endParaRPr lang="cs-CZ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1642</TotalTime>
  <Words>81</Words>
  <Application>Microsoft Office PowerPoint</Application>
  <PresentationFormat>Předvádění na obrazovce (4:3)</PresentationFormat>
  <Paragraphs>67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HWP4 47AMBC7/1-S Předem plněná automatická pračka H-WASH 500 SLIM Wifi + Bluetooth připojení, aplikace hOn, All In One 59 min, displej v CZ i SK, pára, Eco Power Inverter motor, A-15 %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144</cp:revision>
  <cp:lastPrinted>2016-03-31T14:41:45Z</cp:lastPrinted>
  <dcterms:created xsi:type="dcterms:W3CDTF">2016-03-31T13:54:55Z</dcterms:created>
  <dcterms:modified xsi:type="dcterms:W3CDTF">2023-07-20T14:13:55Z</dcterms:modified>
</cp:coreProperties>
</file>