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4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5AAA"/>
                </a:solidFill>
                <a:latin typeface="Arial" charset="0"/>
              </a:rPr>
              <a:t>HWD180BD12LGNU-S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Předem plněná automatická pračka se sušičkou </a:t>
            </a:r>
            <a:r>
              <a:rPr lang="cs-CZ" altLang="cs-CZ" sz="1400" dirty="0">
                <a:solidFill>
                  <a:srgbClr val="005AAA"/>
                </a:solidFill>
                <a:latin typeface="Arial" charset="0"/>
              </a:rPr>
              <a:t>COUTURE CARE COLLECTION 11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Wifi, Direct Motion motor, Ultra Fresh Air, I –Refresh Pro, TFT displej, Filtr na prach, Extra velká kapacita, A-40 %</a:t>
            </a:r>
          </a:p>
        </p:txBody>
      </p: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D/A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Marketingové označení en.  účinnosti praní: o 40 % úspornější než třída 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sušení / praní (kg)		11/18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1/100 cyklů (kWh) 	2,140/214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1/100 cyklů Eco 40-60 (kWh) 	0,345/35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sušení/ při praní na 1 cyklus (l) 	70/52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(ot./min)/ Účinnost odstřeďování	1200/B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sušení/ praní Eco 40-60 (h:min)	7:30/3:48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Emise hluku (dB(A) re 1 pW) / třída hluku při odstřeďování 	67/A</a:t>
            </a: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+ Bluetooth připojení - 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bezdotykové 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Direct Motion Motor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motor umístěný přímo na bubnu bez použití řemenu, tichý chod pouhých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Tepelné čerpadlo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úsporný provoz, nízká spotřeba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Ultra Fresh Air</a:t>
            </a:r>
            <a:r>
              <a:rPr lang="cs-CZ" altLang="cs-CZ" sz="800" dirty="0">
                <a:latin typeface="Arial" charset="0"/>
              </a:rPr>
              <a:t> - po skončení programu se spustí funkce čerstvého vzduchu pro zamezení zápachu a tvorby plísní a bakterií až 12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Ultra Reverse Drum </a:t>
            </a:r>
            <a:r>
              <a:rPr lang="cs-CZ" altLang="cs-CZ" sz="800" dirty="0">
                <a:latin typeface="Arial" charset="0"/>
              </a:rPr>
              <a:t>– obousměrné otáčení bubnu (1:1) pro rovnoměrné rozložení prádla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I-Refresh Pro</a:t>
            </a:r>
            <a:r>
              <a:rPr lang="cs-CZ" altLang="cs-CZ" sz="800" dirty="0">
                <a:latin typeface="Arial" charset="0"/>
              </a:rPr>
              <a:t> -</a:t>
            </a:r>
            <a:r>
              <a:rPr lang="cs-CZ" altLang="cs-CZ" sz="800" b="1" dirty="0">
                <a:latin typeface="Arial" charset="0"/>
              </a:rPr>
              <a:t> ultrazvuková technologie, která pečuje, osvěžuje, narovnává a sterilizuje prádlo. Speciální ultrazvukové zařízení uvnitř bubnu vytváří mlhu, nikoli odpařováním vody, ale štěpením jejích molekul na mikromolekuly. Následně se uvnitř bubnu zvýší teplota (pára) a neuvěřitelně přesný senzor tento proces zastaví přesně ve chvíli, kdy je to potřeba.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 Dose </a:t>
            </a:r>
            <a:r>
              <a:rPr lang="cs-CZ" altLang="cs-CZ" sz="800" dirty="0">
                <a:latin typeface="Arial" charset="0"/>
              </a:rPr>
              <a:t>– automatické dávkování pracího prostředku a aviváže s 5 komorami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Filtr na zachycování textilního prachu </a:t>
            </a:r>
            <a:r>
              <a:rPr lang="cs-CZ" altLang="cs-CZ" sz="800" dirty="0">
                <a:latin typeface="Arial" charset="0"/>
              </a:rPr>
              <a:t>– snadný přístup a údržba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Ergonomicky zkosený přední panel o 25° a buben o 7° </a:t>
            </a:r>
            <a:r>
              <a:rPr lang="cs-CZ" altLang="cs-CZ" sz="800" dirty="0">
                <a:latin typeface="Arial" charset="0"/>
              </a:rPr>
              <a:t>pro snadnou obsluhu a viditelnost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Extra velká kapacita </a:t>
            </a:r>
            <a:r>
              <a:rPr lang="cs-CZ" altLang="cs-CZ" sz="800" dirty="0">
                <a:latin typeface="Arial" charset="0"/>
              </a:rPr>
              <a:t>– 18 kg praní /11 kg sušení, </a:t>
            </a:r>
            <a:r>
              <a:rPr lang="cs-CZ" altLang="cs-CZ" sz="800" b="1" dirty="0">
                <a:latin typeface="Arial" charset="0"/>
              </a:rPr>
              <a:t>Výška 118 cm pro pohodlnou obsluhu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Ocean Wave Drum</a:t>
            </a:r>
            <a:r>
              <a:rPr lang="cs-CZ" altLang="cs-CZ" sz="800" dirty="0">
                <a:latin typeface="Arial" charset="0"/>
              </a:rPr>
              <a:t> – šetrný buben s výstupky imitujícími vlny pro jemné zacházení s prádlem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Dual Spray</a:t>
            </a:r>
            <a:r>
              <a:rPr lang="cs-CZ" altLang="cs-CZ" sz="800" dirty="0">
                <a:latin typeface="Arial" charset="0"/>
              </a:rPr>
              <a:t> – dvojité sprchování okénka dvířek a gumového těsnění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Microban®</a:t>
            </a:r>
            <a:r>
              <a:rPr lang="cs-CZ" altLang="cs-CZ" sz="800" dirty="0">
                <a:latin typeface="Arial" charset="0"/>
              </a:rPr>
              <a:t> - antimikrobiální ochrana těsnění, dávkovače a vypouštěcího systému</a:t>
            </a:r>
            <a:br>
              <a:rPr lang="cs-CZ" altLang="cs-CZ" sz="800" dirty="0">
                <a:latin typeface="Arial" charset="0"/>
              </a:rPr>
            </a:br>
            <a:r>
              <a:rPr lang="cs-CZ" sz="800" b="1" dirty="0" err="1"/>
              <a:t>UltraSense</a:t>
            </a:r>
            <a:r>
              <a:rPr lang="cs-CZ" sz="800" b="1" dirty="0"/>
              <a:t> – 3D skenování vlhkosti prádla pro dokonalé vysušení i objemných a vrstevnatých kusů prádla.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19 programů </a:t>
            </a:r>
            <a:r>
              <a:rPr lang="cs-CZ" altLang="cs-CZ" sz="800" dirty="0">
                <a:latin typeface="Arial" charset="0"/>
              </a:rPr>
              <a:t>praní - </a:t>
            </a:r>
            <a:r>
              <a:rPr lang="cs-CZ" sz="800" dirty="0">
                <a:latin typeface="Arial" charset="0"/>
              </a:rPr>
              <a:t>Eco 40-60, Smart AI, Bavlna, Bavlna 20 °C, Vlna, Syntetika, Košile, Smíšené, Sportovní, Jemné, Antialergenní péče, Rychlý 15', Rychlý 39', Dětské prádlo, Džíny, Přikrývky, Odstřeďování, Čištění bubnu, Náplň XXL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17 programů praní a sušení </a:t>
            </a:r>
            <a:r>
              <a:rPr lang="cs-CZ" altLang="cs-CZ" sz="800" dirty="0">
                <a:latin typeface="Arial" charset="0"/>
              </a:rPr>
              <a:t>- Praní a sušení, Smart AI, Bavlna, Vlna, Syntetika, Košile, Sportovní, Jemné, Rychlý 59', Dětské prádlo, Antialergenní péče, Přikrývky, Náplň XXL, Máchání + sušení, Ručníky, Rychlý 40', Sušení na plocho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8 programů ošetřování (I-Refresh Pro) </a:t>
            </a:r>
            <a:r>
              <a:rPr lang="cs-CZ" altLang="cs-CZ" sz="800" dirty="0">
                <a:latin typeface="Arial" charset="0"/>
              </a:rPr>
              <a:t>- Vlna, Košile, Obleky, Sportovní, Jemné, Dětské prádlo, Přikrývky, Náplň XXL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rgbClr val="005AAA"/>
                </a:solidFill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Délka praní, Máchání, Teplota, Otáčky, Prací prostředek, Aviváž, Skvrny, Více vody, Namáčení, Intenzivní, Energy Plus, Noční praní, Antialergenní, Odložený start, Luxusní ošetření tašek a kabelek, Ultra Fresh, Podpora žehlení, Údržba bubnu, Nastavení (Jazyk, Zvuk, Jas, Wifi, Dětská pojistka, Prací prostředky, Reset)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rgbClr val="005AAA"/>
                </a:solidFill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Barevný obrázkový textový TFT 10,1“ displej v CZ</a:t>
            </a:r>
            <a:r>
              <a:rPr lang="cs-CZ" altLang="cs-CZ" sz="800" dirty="0">
                <a:latin typeface="Arial" charset="0"/>
              </a:rPr>
              <a:t>; </a:t>
            </a:r>
            <a:r>
              <a:rPr lang="cs-CZ" altLang="cs-CZ" sz="800" b="1" dirty="0">
                <a:latin typeface="Arial" charset="0"/>
              </a:rPr>
              <a:t>Osvětlení bubnu</a:t>
            </a:r>
            <a:r>
              <a:rPr lang="cs-CZ" altLang="cs-CZ" sz="800" dirty="0">
                <a:latin typeface="Arial" charset="0"/>
              </a:rPr>
              <a:t>; </a:t>
            </a:r>
            <a:r>
              <a:rPr lang="cs-CZ" altLang="cs-CZ" sz="800" b="1" dirty="0">
                <a:latin typeface="Arial" charset="0"/>
              </a:rPr>
              <a:t>Ochrana Aquastop; </a:t>
            </a:r>
            <a:r>
              <a:rPr lang="cs-CZ" altLang="cs-CZ" sz="800" dirty="0">
                <a:latin typeface="Arial" charset="0"/>
              </a:rPr>
              <a:t>Materiál bubnu Nerez/ vany Silitech, </a:t>
            </a:r>
            <a:r>
              <a:rPr lang="cs-CZ" altLang="cs-CZ" sz="800" b="1" dirty="0">
                <a:latin typeface="Arial" charset="0"/>
              </a:rPr>
              <a:t>XXL buben s průměrem 607 mm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Držák na sušení 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218156" y="4689571"/>
            <a:ext cx="3030514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31021029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6921081511077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Šedomodrá (Ceylon 		blue) s černými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1186 x 711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813 mm 		celková hloubka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			včetně dveří a 			připojení na vodu a 			odpad, (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799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		dveří a připojení 			na vodu a odpad)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1360 x 803 x 981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167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ázek 31">
            <a:extLst>
              <a:ext uri="{FF2B5EF4-FFF2-40B4-BE49-F238E27FC236}">
                <a16:creationId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32" y="1054913"/>
            <a:ext cx="623745" cy="623745"/>
          </a:xfrm>
          <a:prstGeom prst="rect">
            <a:avLst/>
          </a:prstGeom>
        </p:spPr>
      </p:pic>
      <p:sp>
        <p:nvSpPr>
          <p:cNvPr id="49" name="TextovéPole 48"/>
          <p:cNvSpPr txBox="1"/>
          <p:nvPr/>
        </p:nvSpPr>
        <p:spPr>
          <a:xfrm>
            <a:off x="5406271" y="1023185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6218156" y="1096069"/>
            <a:ext cx="28315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29" name="Pětiúhelník 28"/>
          <p:cNvSpPr/>
          <p:nvPr/>
        </p:nvSpPr>
        <p:spPr>
          <a:xfrm>
            <a:off x="6303655" y="1597041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A-40%</a:t>
            </a: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6951" r="23750" b="5900"/>
          <a:stretch/>
        </p:blipFill>
        <p:spPr>
          <a:xfrm>
            <a:off x="6275217" y="2003155"/>
            <a:ext cx="1640643" cy="2670066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90949"/>
          <a:stretch/>
        </p:blipFill>
        <p:spPr>
          <a:xfrm>
            <a:off x="8378409" y="1490607"/>
            <a:ext cx="706388" cy="620688"/>
          </a:xfrm>
          <a:prstGeom prst="rect">
            <a:avLst/>
          </a:prstGeom>
        </p:spPr>
      </p:pic>
      <p:pic>
        <p:nvPicPr>
          <p:cNvPr id="33" name="Obrázek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305" y="2227789"/>
            <a:ext cx="960706" cy="19214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TextovéPole 33"/>
          <p:cNvSpPr txBox="1"/>
          <p:nvPr/>
        </p:nvSpPr>
        <p:spPr>
          <a:xfrm>
            <a:off x="5404863" y="1860822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35" name="Obrázek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367" y="1832891"/>
            <a:ext cx="720000" cy="720000"/>
          </a:xfrm>
          <a:prstGeom prst="rect">
            <a:avLst/>
          </a:prstGeom>
        </p:spPr>
      </p:pic>
      <p:sp>
        <p:nvSpPr>
          <p:cNvPr id="38" name="TextovéPole 37"/>
          <p:cNvSpPr txBox="1"/>
          <p:nvPr/>
        </p:nvSpPr>
        <p:spPr>
          <a:xfrm>
            <a:off x="5343354" y="4367868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Dosing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dávkování pracího prostředku a aviváže s 5 komorami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5373966" y="3649113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Pro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ultrazvuková technologie pro osvěžení a péči o prádlo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404863" y="5291318"/>
            <a:ext cx="897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a šetrné sušení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5422558" y="2826246"/>
            <a:ext cx="880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 Fresh Air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proudění čerstvého vzduchu  na konci cyklu</a:t>
            </a:r>
          </a:p>
        </p:txBody>
      </p:sp>
      <p:pic>
        <p:nvPicPr>
          <p:cNvPr id="46" name="Obrázek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754" y="2797580"/>
            <a:ext cx="720000" cy="720000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35" y="4423989"/>
            <a:ext cx="720000" cy="720000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594" y="5228794"/>
            <a:ext cx="720000" cy="720000"/>
          </a:xfrm>
          <a:prstGeom prst="rect">
            <a:avLst/>
          </a:prstGeom>
        </p:spPr>
      </p:pic>
      <p:sp>
        <p:nvSpPr>
          <p:cNvPr id="57" name="TextovéPole 56"/>
          <p:cNvSpPr txBox="1"/>
          <p:nvPr/>
        </p:nvSpPr>
        <p:spPr>
          <a:xfrm>
            <a:off x="4577766" y="6264353"/>
            <a:ext cx="10751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11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Microban®</a:t>
            </a:r>
            <a:endParaRPr lang="cs-CZ" sz="11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5374419" y="5995904"/>
            <a:ext cx="9308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Antimikrobiální ochrana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těsnění, dávkovače a vypouštěcího systému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28" y="361980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</TotalTime>
  <Words>878</Words>
  <Application>Microsoft Office PowerPoint</Application>
  <PresentationFormat>Předvádění na obrazovce (4:3)</PresentationFormat>
  <Paragraphs>55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Veronika Dušková</cp:lastModifiedBy>
  <cp:revision>57</cp:revision>
  <dcterms:created xsi:type="dcterms:W3CDTF">2026-02-18T10:09:31Z</dcterms:created>
  <dcterms:modified xsi:type="dcterms:W3CDTF">2026-04-22T10:28:13Z</dcterms:modified>
</cp:coreProperties>
</file>