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CF 6B4S1PA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displej,16 sad, 9,5 l, 44 dB(A), 3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Door, rychlý program 35 min, BLDC motor, Power Wash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Konektivita Wifi + Bluetooth - možnost 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Snap &amp; Wash </a:t>
            </a:r>
            <a:r>
              <a:rPr lang="cs-CZ" altLang="cs-CZ" sz="800" dirty="0" smtClean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Nejrychlejší </a:t>
            </a:r>
            <a:r>
              <a:rPr lang="cs-CZ" altLang="cs-CZ" sz="800" b="1" dirty="0">
                <a:latin typeface="Arial" charset="0"/>
              </a:rPr>
              <a:t>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Maxi Tub – Největší objem vnitřního prostoru na </a:t>
            </a:r>
            <a:r>
              <a:rPr lang="cs-CZ" altLang="cs-CZ" sz="800" b="1" dirty="0" smtClean="0">
                <a:latin typeface="Arial" charset="0"/>
              </a:rPr>
              <a:t>trhu – 16 sad nádobí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Vnitřní osvětlení při plnění a vyjímání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Power Wash – přídavné ostřikovací rameno na silně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10 programů základních + 20 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Wash&amp;Dry 35 min – rychlé mytí včetně sušení za 35 min</a:t>
            </a:r>
            <a:r>
              <a:rPr lang="cs-CZ" altLang="cs-CZ" sz="800" dirty="0" smtClean="0">
                <a:latin typeface="Arial" charset="0"/>
              </a:rPr>
              <a:t>, Rychlý 59 min (včetně sušení), Eco, Univerzální, Intenzivní, Sklo, Auto Wash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Auto Plus, Noční,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Wifi, Odložený </a:t>
            </a:r>
            <a:r>
              <a:rPr lang="cs-CZ" altLang="cs-CZ" sz="800" dirty="0">
                <a:latin typeface="Arial" charset="0"/>
              </a:rPr>
              <a:t>start 0:30 min až </a:t>
            </a:r>
            <a:r>
              <a:rPr lang="cs-CZ" altLang="cs-CZ" sz="800" dirty="0" smtClean="0">
                <a:latin typeface="Arial" charset="0"/>
              </a:rPr>
              <a:t>23:30 </a:t>
            </a:r>
            <a:r>
              <a:rPr lang="cs-CZ" altLang="cs-CZ" sz="800" dirty="0">
                <a:latin typeface="Arial" charset="0"/>
              </a:rPr>
              <a:t>hod, </a:t>
            </a:r>
            <a:r>
              <a:rPr lang="cs-CZ" altLang="cs-CZ" sz="800" dirty="0" smtClean="0">
                <a:latin typeface="Arial" charset="0"/>
              </a:rPr>
              <a:t>Expres, Poloviční náplň, Hygienický,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Door – Automatické otevření dvířek na konci cyklu</a:t>
            </a:r>
            <a:r>
              <a:rPr lang="cs-CZ" altLang="cs-CZ" sz="800" dirty="0">
                <a:latin typeface="Arial" charset="0"/>
              </a:rPr>
              <a:t>, Dětská pojistka, </a:t>
            </a:r>
            <a:r>
              <a:rPr lang="cs-CZ" altLang="cs-CZ" sz="800" dirty="0" smtClean="0">
                <a:latin typeface="Arial" charset="0"/>
              </a:rPr>
              <a:t>Multifunkční tablety, </a:t>
            </a:r>
            <a:r>
              <a:rPr lang="cs-CZ" altLang="cs-CZ" sz="800" b="1" dirty="0" smtClean="0">
                <a:latin typeface="Arial" charset="0"/>
              </a:rPr>
              <a:t>Ukazatel </a:t>
            </a:r>
            <a:r>
              <a:rPr lang="cs-CZ" altLang="cs-CZ" sz="800" b="1" dirty="0">
                <a:latin typeface="Arial" charset="0"/>
              </a:rPr>
              <a:t>ADDISH – možnost přidat nádobí po zahájení cyklu, </a:t>
            </a:r>
            <a:r>
              <a:rPr lang="cs-CZ" altLang="cs-CZ" sz="800" dirty="0">
                <a:latin typeface="Arial" charset="0"/>
              </a:rPr>
              <a:t>Ukazatel délky cyklu, Ukazatel nedostatku </a:t>
            </a:r>
            <a:r>
              <a:rPr lang="cs-CZ" altLang="cs-CZ" sz="800" dirty="0" smtClean="0">
                <a:latin typeface="Arial" charset="0"/>
              </a:rPr>
              <a:t>soli a leštidla </a:t>
            </a:r>
            <a:r>
              <a:rPr lang="cs-CZ" altLang="cs-CZ" sz="800" dirty="0">
                <a:latin typeface="Arial" charset="0"/>
              </a:rPr>
              <a:t>na displeji, Zvukový signál ukončení programu, Možnost vypnutí zvukové </a:t>
            </a:r>
            <a:r>
              <a:rPr lang="cs-CZ" altLang="cs-CZ" sz="800" dirty="0" smtClean="0">
                <a:latin typeface="Arial" charset="0"/>
              </a:rPr>
              <a:t>signalizace, </a:t>
            </a:r>
            <a:r>
              <a:rPr lang="cs-CZ" altLang="cs-CZ" sz="800" dirty="0">
                <a:latin typeface="Arial" charset="0"/>
              </a:rPr>
              <a:t>Uložení posledního mycího cyklu do paměti, </a:t>
            </a:r>
            <a:r>
              <a:rPr lang="cs-CZ" altLang="cs-CZ" sz="800" b="1" dirty="0">
                <a:latin typeface="Arial" charset="0"/>
              </a:rPr>
              <a:t>Impulsní mytí – snížení spotřeby a hlučnosti</a:t>
            </a:r>
            <a:r>
              <a:rPr lang="cs-CZ" altLang="cs-CZ" sz="800" b="1" dirty="0" smtClean="0">
                <a:latin typeface="Arial" charset="0"/>
              </a:rPr>
              <a:t>, DEMO režim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BLDC Speed Drive Inverter motor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b="1" dirty="0" smtClean="0">
                <a:latin typeface="Arial" charset="0"/>
              </a:rPr>
              <a:t>inovativní </a:t>
            </a:r>
            <a:r>
              <a:rPr lang="cs-CZ" altLang="cs-CZ" sz="800" b="1" dirty="0">
                <a:latin typeface="Arial" charset="0"/>
              </a:rPr>
              <a:t>a </a:t>
            </a:r>
            <a:r>
              <a:rPr lang="cs-CZ" altLang="cs-CZ" sz="800" b="1" dirty="0" smtClean="0">
                <a:latin typeface="Arial" charset="0"/>
              </a:rPr>
              <a:t>odolný bezkartáčový motor, </a:t>
            </a:r>
            <a:r>
              <a:rPr lang="cs-CZ" altLang="cs-CZ" sz="800" b="1" dirty="0">
                <a:latin typeface="Arial" charset="0"/>
              </a:rPr>
              <a:t>který dokáže zvýšit čisticí sílu a zároveň snížit spotřebu energie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6místný </a:t>
            </a:r>
            <a:r>
              <a:rPr lang="cs-CZ" altLang="cs-CZ" sz="800" b="1" dirty="0">
                <a:latin typeface="Arial" charset="0"/>
              </a:rPr>
              <a:t>textový displej v CZ i </a:t>
            </a:r>
            <a:r>
              <a:rPr lang="cs-CZ" altLang="cs-CZ" sz="800" b="1" dirty="0" smtClean="0">
                <a:latin typeface="Arial" charset="0"/>
              </a:rPr>
              <a:t>SK</a:t>
            </a:r>
            <a:r>
              <a:rPr lang="cs-CZ" altLang="cs-CZ" sz="800" dirty="0" smtClean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Samočistící filtr; </a:t>
            </a:r>
            <a:r>
              <a:rPr lang="cs-CZ" altLang="cs-CZ" sz="800" dirty="0" smtClean="0">
                <a:latin typeface="Arial" charset="0"/>
              </a:rPr>
              <a:t>Skryté topné těleso; </a:t>
            </a:r>
            <a:r>
              <a:rPr lang="cs-CZ" altLang="cs-CZ" sz="800" b="1" dirty="0" smtClean="0">
                <a:latin typeface="Arial" charset="0"/>
              </a:rPr>
              <a:t>Senzor znečištění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Výklopné držáky šálku a skleniček v horním koši, Polohování horního koše, sklopitelné držáky na talíře ve spodním koši, Horní výsuvný třetí koš na příbory, </a:t>
            </a:r>
            <a:r>
              <a:rPr lang="cs-CZ" altLang="cs-CZ" sz="800" b="1" dirty="0">
                <a:latin typeface="Arial" charset="0"/>
              </a:rPr>
              <a:t>Power Wash ostřikovací rameno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Antioverflow, Ochrana proti úniku vody Aquastop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32002450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8059019065083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65603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272791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344807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351129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ál 61"/>
          <p:cNvSpPr/>
          <p:nvPr/>
        </p:nvSpPr>
        <p:spPr>
          <a:xfrm>
            <a:off x="4861834" y="42568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861834" y="4331430"/>
            <a:ext cx="72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ADDISH - Možnost přidat nádobí 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402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32" y="4240082"/>
            <a:ext cx="792000" cy="792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3437328"/>
            <a:ext cx="792000" cy="792000"/>
          </a:xfrm>
          <a:prstGeom prst="flowChartConnector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69" y="2655994"/>
            <a:ext cx="792000" cy="792000"/>
          </a:xfrm>
          <a:prstGeom prst="flowChartConnector">
            <a:avLst/>
          </a:prstGeom>
        </p:spPr>
      </p:pic>
      <p:sp>
        <p:nvSpPr>
          <p:cNvPr id="60" name="Ovál 59"/>
          <p:cNvSpPr/>
          <p:nvPr/>
        </p:nvSpPr>
        <p:spPr>
          <a:xfrm>
            <a:off x="4860032" y="504083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5" name="TextovéPole 64"/>
          <p:cNvSpPr txBox="1"/>
          <p:nvPr/>
        </p:nvSpPr>
        <p:spPr>
          <a:xfrm>
            <a:off x="4860032" y="5097378"/>
            <a:ext cx="693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Ostřikovací rameno na silně znečištěné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250" y="1338367"/>
            <a:ext cx="792000" cy="79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1844824"/>
            <a:ext cx="792000" cy="792000"/>
          </a:xfrm>
          <a:prstGeom prst="flowChartConnector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5805352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597076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71" y="1340768"/>
            <a:ext cx="792000" cy="792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8000" r="20601" b="6951"/>
          <a:stretch/>
        </p:blipFill>
        <p:spPr>
          <a:xfrm>
            <a:off x="5771448" y="3166086"/>
            <a:ext cx="1320831" cy="187697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7821" y="1289196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751" y="2224398"/>
            <a:ext cx="1408218" cy="28164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6" name="Vývojový diagram: spojnice 45"/>
          <p:cNvSpPr/>
          <p:nvPr/>
        </p:nvSpPr>
        <p:spPr>
          <a:xfrm>
            <a:off x="4067944" y="5057606"/>
            <a:ext cx="720000" cy="720000"/>
          </a:xfrm>
          <a:prstGeom prst="flowChartConnector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TextovéPole 47"/>
          <p:cNvSpPr txBox="1"/>
          <p:nvPr/>
        </p:nvSpPr>
        <p:spPr>
          <a:xfrm>
            <a:off x="4125788" y="5243260"/>
            <a:ext cx="61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POWER WASH</a:t>
            </a:r>
            <a:endParaRPr lang="cs-CZ" sz="1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97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210</cp:revision>
  <cp:lastPrinted>2016-05-05T10:40:20Z</cp:lastPrinted>
  <dcterms:created xsi:type="dcterms:W3CDTF">2015-07-16T11:02:07Z</dcterms:created>
  <dcterms:modified xsi:type="dcterms:W3CDTF">2023-07-10T14:24:08Z</dcterms:modified>
</cp:coreProperties>
</file>