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2" d="100"/>
          <a:sy n="62" d="100"/>
        </p:scale>
        <p:origin x="3240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D15FE6-C83B-4870-9959-B1311892437B}" type="datetimeFigureOut">
              <a:rPr lang="cs-CZ" smtClean="0"/>
              <a:t>24.06.2024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A4F029-7379-4C3D-941A-AA52CD56537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96143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24.06.2024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24.06.2024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24.06.2024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24.06.2024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24.06.2024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24.06.2024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24.06.2024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24.06.2024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24.06.2024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24.06.2024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24.06.2024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24.06.2024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24.06.2024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jpe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emf"/><Relationship Id="rId11" Type="http://schemas.openxmlformats.org/officeDocument/2006/relationships/image" Target="../media/image9.jpe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Obrázek 3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277"/>
            <a:ext cx="9036496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0093CE"/>
                </a:solidFill>
                <a:latin typeface="Arial" charset="0"/>
              </a:rPr>
              <a:t>CF 3C7L1W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Volně stojící myčka nádobí Rapidó šíře 60 cm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rgbClr val="706F6F"/>
                </a:solidFill>
                <a:latin typeface="Arial" charset="0"/>
              </a:rPr>
              <a:t>Wifi + Bluetooth,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LED kontrolky,13 sad, 9,5 l, 47 dB(A), 3 koše, rychlý program včetně sušení 49 min, BLDC motor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35496" y="836712"/>
            <a:ext cx="3960440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2019/2017)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Jmenovitá kapacita (sady nádobí)		13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 cyklus programu Eco (kWh) 	0,73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100 cyklů programu Eco (kWh)	73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vody na 1 cyklus v programu Eco (l) 	9,5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Eco (h:min)		3:55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47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C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Technologie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Konektivita Wifi + Bluetooth - možnost připojení k Wifi a ovládání myčky přes aplikaci hOn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Stahování nových funkcí a cyklů; Funkce pro odložený začátek a konec</a:t>
            </a:r>
            <a:endParaRPr lang="en-US" altLang="cs-CZ" sz="800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Kontrolní cyklus; Vedení statistik mytí a čerpání energie</a:t>
            </a:r>
            <a:endParaRPr lang="en-US" altLang="cs-CZ" sz="800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Průvodce chybovými hláškami a uživatelský návod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Snap &amp; Wash </a:t>
            </a:r>
            <a:r>
              <a:rPr lang="cs-CZ" altLang="cs-CZ" sz="800" dirty="0">
                <a:latin typeface="Arial" charset="0"/>
              </a:rPr>
              <a:t>– aplikace doporučí program na základě fotky nádobí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Kompatibilní s Google Assistant a Alexa (v angličtině)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Rychlý program mytí a sušení 49 min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Třetí koš – příborový koš v horní části myčky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Programy 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5 programů základních + 20 Wifi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Rychlý 49 min – mytí včetně sušení,</a:t>
            </a:r>
            <a:r>
              <a:rPr lang="cs-CZ" altLang="cs-CZ" sz="800" dirty="0">
                <a:latin typeface="Arial" charset="0"/>
              </a:rPr>
              <a:t> Univerzální, Eco, Intenzivní, Opláchnutí, </a:t>
            </a:r>
            <a:r>
              <a:rPr lang="cs-CZ" altLang="cs-CZ" sz="800" b="1" dirty="0">
                <a:latin typeface="Arial" charset="0"/>
              </a:rPr>
              <a:t>+ Wifi programy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Wifi, Odložený start 3, 6, 9 hod, Poloviční náplň, Dětská pojistka, Multifunkční tablety, Ukazatel nedostatku soli na displeji, Zvukový signál ukončení programu, Možnost vypnutí zvukové signalizace, Uložení posledního mycího cyklu do paměti 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BLDC Speed Drive Inverter motor - inovativní a odolný bezkartáčový motor, který dokáže zvýšit čisticí sílu a zároveň snížit spotřebu energie.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LED kontrolky ovládání</a:t>
            </a:r>
            <a:r>
              <a:rPr lang="cs-CZ" altLang="cs-CZ" sz="800" dirty="0">
                <a:latin typeface="Arial" charset="0"/>
              </a:rPr>
              <a:t>; Materiál vany nerez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Samočistící filtr; </a:t>
            </a:r>
            <a:r>
              <a:rPr lang="cs-CZ" altLang="cs-CZ" sz="800" dirty="0">
                <a:latin typeface="Arial" charset="0"/>
              </a:rPr>
              <a:t>Skryté topné těleso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Elekronická regenerace změkčovače vody – nižší spotřeba soli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3 koše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Výklopné držáky šálku v horním koši, Polohování horního koše, fixní držáky na talíře ve spodním koši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Bezpečnost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Ochrana proti přetečení Antioverflow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381328"/>
            <a:ext cx="1755271" cy="359792"/>
          </a:xfrm>
          <a:prstGeom prst="rect">
            <a:avLst/>
          </a:prstGeom>
        </p:spPr>
      </p:pic>
      <p:sp>
        <p:nvSpPr>
          <p:cNvPr id="19" name="Obdélník 18"/>
          <p:cNvSpPr/>
          <p:nvPr/>
        </p:nvSpPr>
        <p:spPr>
          <a:xfrm>
            <a:off x="5681366" y="5057606"/>
            <a:ext cx="28803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32002632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</a:t>
            </a:r>
            <a:r>
              <a:rPr lang="cs-CZ" sz="800" b="0" i="0" dirty="0">
                <a:solidFill>
                  <a:srgbClr val="231F20"/>
                </a:solidFill>
                <a:effectLst/>
                <a:highlight>
                  <a:srgbClr val="F6F7F8"/>
                </a:highlight>
                <a:latin typeface="Calibri" panose="020F0502020204030204" pitchFamily="34" charset="0"/>
              </a:rPr>
              <a:t> 8059019094151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Barva 		Bílá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výrobku v x š x h (mm)	850 x 597 x 598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43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896 x 640 x 676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44,5</a:t>
            </a:r>
          </a:p>
        </p:txBody>
      </p:sp>
      <p:cxnSp>
        <p:nvCxnSpPr>
          <p:cNvPr id="39" name="Přímá spojnice se šipkou 38"/>
          <p:cNvCxnSpPr/>
          <p:nvPr/>
        </p:nvCxnSpPr>
        <p:spPr>
          <a:xfrm>
            <a:off x="6215644" y="2806189"/>
            <a:ext cx="360040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ovéPole 40"/>
          <p:cNvSpPr txBox="1"/>
          <p:nvPr/>
        </p:nvSpPr>
        <p:spPr>
          <a:xfrm>
            <a:off x="6074959" y="2806189"/>
            <a:ext cx="753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60 cm</a:t>
            </a:r>
          </a:p>
        </p:txBody>
      </p:sp>
      <p:cxnSp>
        <p:nvCxnSpPr>
          <p:cNvPr id="47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1" name="Ovál 50"/>
          <p:cNvSpPr/>
          <p:nvPr/>
        </p:nvSpPr>
        <p:spPr>
          <a:xfrm>
            <a:off x="4860032" y="1863818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2" name="TextovéPole 51"/>
          <p:cNvSpPr txBox="1"/>
          <p:nvPr/>
        </p:nvSpPr>
        <p:spPr>
          <a:xfrm>
            <a:off x="4860032" y="1863818"/>
            <a:ext cx="7274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Rychlý program mytí včetně sušení 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49 min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5" name="Ovál 54"/>
          <p:cNvSpPr/>
          <p:nvPr/>
        </p:nvSpPr>
        <p:spPr>
          <a:xfrm>
            <a:off x="4860032" y="105281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6" name="TextovéPole 55"/>
          <p:cNvSpPr txBox="1"/>
          <p:nvPr/>
        </p:nvSpPr>
        <p:spPr>
          <a:xfrm>
            <a:off x="4788024" y="1064930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přes aplikaci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 díky připojení přes Wifi </a:t>
            </a:r>
          </a:p>
        </p:txBody>
      </p:sp>
      <p:sp>
        <p:nvSpPr>
          <p:cNvPr id="58" name="Ovál 57"/>
          <p:cNvSpPr/>
          <p:nvPr/>
        </p:nvSpPr>
        <p:spPr>
          <a:xfrm>
            <a:off x="4860032" y="271966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9" name="TextovéPole 58"/>
          <p:cNvSpPr txBox="1"/>
          <p:nvPr/>
        </p:nvSpPr>
        <p:spPr>
          <a:xfrm>
            <a:off x="4860032" y="2782883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Invertorový motor - vysoký výkon</a:t>
            </a: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5" t="9451" r="6752" b="14305"/>
          <a:stretch/>
        </p:blipFill>
        <p:spPr>
          <a:xfrm>
            <a:off x="5652040" y="2060848"/>
            <a:ext cx="1080120" cy="383269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55721" y="2444653"/>
            <a:ext cx="1119846" cy="336275"/>
          </a:xfrm>
          <a:prstGeom prst="rect">
            <a:avLst/>
          </a:prstGeom>
        </p:spPr>
      </p:pic>
      <p:sp>
        <p:nvSpPr>
          <p:cNvPr id="42" name="TextovéPole 41">
            <a:extLst>
              <a:ext uri="{FF2B5EF4-FFF2-40B4-BE49-F238E27FC236}">
                <a16:creationId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2019/2017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64" name="Obrázek 6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8605" y="1088809"/>
            <a:ext cx="648000" cy="652320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194" y="2708920"/>
            <a:ext cx="792000" cy="792000"/>
          </a:xfrm>
          <a:prstGeom prst="flowChartConnector">
            <a:avLst/>
          </a:prstGeom>
        </p:spPr>
      </p:pic>
      <p:pic>
        <p:nvPicPr>
          <p:cNvPr id="18" name="Obrázek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3232" y="1844824"/>
            <a:ext cx="792000" cy="792000"/>
          </a:xfrm>
          <a:prstGeom prst="flowChartConnector">
            <a:avLst/>
          </a:prstGeom>
        </p:spPr>
      </p:pic>
      <p:pic>
        <p:nvPicPr>
          <p:cNvPr id="21" name="Obrázek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3849" y="1019257"/>
            <a:ext cx="1080000" cy="1080000"/>
          </a:xfrm>
          <a:prstGeom prst="flowChartConnector">
            <a:avLst/>
          </a:prstGeom>
        </p:spPr>
      </p:pic>
      <p:pic>
        <p:nvPicPr>
          <p:cNvPr id="40" name="Obrázek 3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792" y="3501008"/>
            <a:ext cx="792000" cy="792000"/>
          </a:xfrm>
          <a:prstGeom prst="flowChartConnector">
            <a:avLst/>
          </a:prstGeom>
        </p:spPr>
      </p:pic>
      <p:sp>
        <p:nvSpPr>
          <p:cNvPr id="43" name="Ovál 42"/>
          <p:cNvSpPr/>
          <p:nvPr/>
        </p:nvSpPr>
        <p:spPr>
          <a:xfrm>
            <a:off x="4858305" y="352866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4" name="TextovéPole 43"/>
          <p:cNvSpPr txBox="1"/>
          <p:nvPr/>
        </p:nvSpPr>
        <p:spPr>
          <a:xfrm>
            <a:off x="4858305" y="3528666"/>
            <a:ext cx="7291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Flexibilní výbava košů pro různé nádobí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283245" y="933957"/>
            <a:ext cx="706388" cy="692696"/>
          </a:xfrm>
          <a:prstGeom prst="rect">
            <a:avLst/>
          </a:prstGeom>
        </p:spPr>
      </p:pic>
      <p:sp>
        <p:nvSpPr>
          <p:cNvPr id="46" name="Ovál 45"/>
          <p:cNvSpPr/>
          <p:nvPr/>
        </p:nvSpPr>
        <p:spPr>
          <a:xfrm>
            <a:off x="4877503" y="4403523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8" name="TextovéPole 47"/>
          <p:cNvSpPr txBox="1"/>
          <p:nvPr/>
        </p:nvSpPr>
        <p:spPr>
          <a:xfrm>
            <a:off x="4877503" y="4481503"/>
            <a:ext cx="727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Třetí koš v horní části myčky na příbory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49" name="Obrázek 4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032" y="4365104"/>
            <a:ext cx="792000" cy="792000"/>
          </a:xfrm>
          <a:prstGeom prst="flowChartConnector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C1A3CFD2-172A-BF60-EE8B-4027FA1A447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682010" y="3104920"/>
            <a:ext cx="1561653" cy="1914596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B9FAFAB1-6B31-50E2-9322-AC06EFF49E2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221640" y="1741129"/>
            <a:ext cx="1696964" cy="3293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1653</TotalTime>
  <Words>482</Words>
  <Application>Microsoft Office PowerPoint</Application>
  <PresentationFormat>Předvádění na obrazovce (4:3)</PresentationFormat>
  <Paragraphs>63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Hana Ticháčková</cp:lastModifiedBy>
  <cp:revision>196</cp:revision>
  <cp:lastPrinted>2016-05-05T10:40:20Z</cp:lastPrinted>
  <dcterms:created xsi:type="dcterms:W3CDTF">2015-07-16T11:02:07Z</dcterms:created>
  <dcterms:modified xsi:type="dcterms:W3CDTF">2024-06-24T12:44:38Z</dcterms:modified>
</cp:coreProperties>
</file>