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50" d="100"/>
          <a:sy n="150" d="100"/>
        </p:scale>
        <p:origin x="43" y="-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ID68M5YTB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Pyrolytické čištění, dotykový displej TFT Premium UX,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Open, Kamera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srgbClr val="FF0000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0,97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srgbClr val="FF0000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r>
              <a:rPr lang="cs-CZ" sz="800" b="0" i="0" dirty="0">
                <a:solidFill>
                  <a:srgbClr val="1F1F1F"/>
                </a:solidFill>
                <a:effectLst/>
                <a:latin typeface="Google Sans"/>
              </a:rPr>
              <a:t>*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9 základních programů + 7 speciálních</a:t>
            </a:r>
          </a:p>
          <a:p>
            <a:pPr marL="0" indent="0" algn="l">
              <a:buNone/>
            </a:pPr>
            <a:r>
              <a:rPr lang="cs-CZ" sz="800" dirty="0">
                <a:latin typeface="Arial" charset="0"/>
              </a:rPr>
              <a:t>ECO, Statický, Víceúrovňový, Statický+ ventilátor, Gril, Super Grill, Gril + ventilátor, Spodní ohřev + ventilátor, Spodní ohřev, </a:t>
            </a:r>
            <a:r>
              <a:rPr lang="cs-CZ" sz="800" b="1" dirty="0">
                <a:latin typeface="Arial" charset="0"/>
              </a:rPr>
              <a:t>Speciální programy</a:t>
            </a:r>
            <a:r>
              <a:rPr lang="cs-CZ" sz="800" dirty="0">
                <a:latin typeface="Arial" charset="0"/>
              </a:rPr>
              <a:t>: Pizza, Sušení, Udržování v teple, Jogurt, Kynutí, </a:t>
            </a:r>
            <a:r>
              <a:rPr lang="cs-CZ" sz="800" dirty="0" err="1">
                <a:latin typeface="Arial" charset="0"/>
              </a:rPr>
              <a:t>Viceúrovňové</a:t>
            </a:r>
            <a:r>
              <a:rPr lang="cs-CZ" sz="800" dirty="0">
                <a:latin typeface="Arial" charset="0"/>
              </a:rPr>
              <a:t>+, </a:t>
            </a:r>
            <a:r>
              <a:rPr lang="cs-CZ" sz="800" dirty="0" err="1">
                <a:latin typeface="Arial" charset="0"/>
              </a:rPr>
              <a:t>AirFry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effectLst/>
                <a:latin typeface="Google Sans"/>
              </a:rPr>
              <a:t>*</a:t>
            </a:r>
            <a:r>
              <a:rPr lang="cs-CZ" altLang="cs-CZ" sz="800" dirty="0">
                <a:latin typeface="Arial" charset="0"/>
              </a:rPr>
              <a:t>Teplota 300°C pouze 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Technologie </a:t>
            </a:r>
            <a:r>
              <a:rPr lang="cs-CZ" altLang="cs-CZ" sz="800" b="1" dirty="0" err="1">
                <a:latin typeface="Arial" charset="0"/>
                <a:cs typeface="+mn-cs"/>
              </a:rPr>
              <a:t>Over</a:t>
            </a:r>
            <a:r>
              <a:rPr lang="cs-CZ" altLang="cs-CZ" sz="800" b="1" dirty="0">
                <a:latin typeface="Arial" charset="0"/>
                <a:cs typeface="+mn-cs"/>
              </a:rPr>
              <a:t>-</a:t>
            </a:r>
            <a:r>
              <a:rPr lang="cs-CZ" altLang="cs-CZ" sz="800" b="1" dirty="0" err="1">
                <a:latin typeface="Arial" charset="0"/>
                <a:cs typeface="+mn-cs"/>
              </a:rPr>
              <a:t>The</a:t>
            </a:r>
            <a:r>
              <a:rPr lang="cs-CZ" altLang="cs-CZ" sz="800" b="1" dirty="0">
                <a:latin typeface="Arial" charset="0"/>
                <a:cs typeface="+mn-cs"/>
              </a:rPr>
              <a:t>-Air (OTA) </a:t>
            </a:r>
            <a:r>
              <a:rPr lang="cs-CZ" altLang="cs-CZ" sz="800" dirty="0">
                <a:latin typeface="Arial" charset="0"/>
                <a:cs typeface="+mn-cs"/>
              </a:rPr>
              <a:t>-  trouba vždy připojená k internetu a automaticky přijímá nejnovější aktualizace. Tím získáváte nejen nové recepty, ale také vylepšení softwaru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připravovat různé recepty bez předehřívání trouby díky určeným programům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(Maso, Ryby, Zelenina)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Hydrolytické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ekologické čištění pomocí vody, které je hotové za 90 min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Py</a:t>
            </a:r>
            <a:r>
              <a:rPr lang="cs-CZ" altLang="cs-CZ" sz="800" b="1" dirty="0">
                <a:latin typeface="Arial" charset="0"/>
              </a:rPr>
              <a:t>rolytické čištění </a:t>
            </a:r>
            <a:r>
              <a:rPr lang="cs-CZ" altLang="cs-CZ" sz="800" dirty="0">
                <a:latin typeface="Arial" charset="0"/>
              </a:rPr>
              <a:t>– čištění trouby za vysoké teploty až 430°C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postranní pojezdy (prémiové)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TFT displej (Premium UX) - Plně dotykové ovládání + barevný displej (recepty, dětský zámek, osvětlení, dálkové ovládání, play/stop)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Kamera uvnitř trouby </a:t>
            </a:r>
            <a:r>
              <a:rPr lang="cs-CZ" altLang="cs-CZ" sz="800" dirty="0">
                <a:latin typeface="Arial" charset="0"/>
                <a:cs typeface="+mn-cs"/>
              </a:rPr>
              <a:t>– umístěná ve dvířkách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Designové osvětlení </a:t>
            </a:r>
            <a:r>
              <a:rPr lang="cs-CZ" altLang="cs-CZ" sz="800" dirty="0">
                <a:latin typeface="Arial" charset="0"/>
              </a:rPr>
              <a:t>– umístěné pod ovládacím panelem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33703946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8059019086033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37,64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958" y="1814439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3360" y="371508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4768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			1× Fritovací koš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sz="800" dirty="0">
              <a:solidFill>
                <a:schemeClr val="bg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			1x Teplotní sonda (Wifi)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 (z toho 1x prémiový s rukojetí)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 – 2 úrovně plně výsuvné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107B77E-2E54-4DD7-DF72-489494855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2882" y="1294751"/>
            <a:ext cx="2110815" cy="208709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66785CB-EA4C-8F34-F669-B49B43AE46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3897" y="3470531"/>
            <a:ext cx="1745617" cy="96658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E5B158B-439F-888A-5E29-20324B6BC3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15050" y="3470531"/>
            <a:ext cx="1338014" cy="120032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46FA1D5-C075-B360-A4D9-27EC9FDF9C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9874" y="4333649"/>
            <a:ext cx="624319" cy="624319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D83A024-077A-328F-695C-AA790E574BEA}"/>
              </a:ext>
            </a:extLst>
          </p:cNvPr>
          <p:cNvSpPr txBox="1"/>
          <p:nvPr/>
        </p:nvSpPr>
        <p:spPr>
          <a:xfrm>
            <a:off x="4784193" y="439827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zdravé smažení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62B6384-FDD9-656F-4453-190EE053C1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9874" y="5091101"/>
            <a:ext cx="598465" cy="601197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15AB7C5F-BBDE-1F71-6B69-045EA353C632}"/>
              </a:ext>
            </a:extLst>
          </p:cNvPr>
          <p:cNvSpPr txBox="1"/>
          <p:nvPr/>
        </p:nvSpPr>
        <p:spPr>
          <a:xfrm>
            <a:off x="4769049" y="523063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Wifi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2549</TotalTime>
  <Words>492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Google Sans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321</cp:revision>
  <cp:lastPrinted>2021-09-06T12:40:04Z</cp:lastPrinted>
  <dcterms:created xsi:type="dcterms:W3CDTF">2015-07-16T11:02:07Z</dcterms:created>
  <dcterms:modified xsi:type="dcterms:W3CDTF">2024-10-02T07:30:52Z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