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9734" y="46465"/>
            <a:ext cx="9036496" cy="106384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CDIH 1L949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myčka nádobí Brava plně integrovaná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  5 programů, 9 sad, 9 l, 47 dB(A), 2 koše, Nastavitelný horní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Aquastop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47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9583" y="1182540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0,78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4:58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programů 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Normální znečištění: ECO 45°C, Univerzální 60°C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Velké znečištění: Intenzivní 70°C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Zbytky znečištění: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45°C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Čerstvé znečištění: Zoom 45°C</a:t>
            </a: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3, 6, 9 hod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LED Ukazatelé nedostatku soli a leštidla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ukončení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Přídavná funkce zkrácení doby trvání mycího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Polohování horního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v dolním koši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</a:t>
            </a:r>
            <a:r>
              <a:rPr lang="cs-CZ" altLang="cs-CZ" sz="800" dirty="0" err="1">
                <a:latin typeface="Arial" charset="0"/>
              </a:rPr>
              <a:t>Aquastop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053336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31" y="1180711"/>
            <a:ext cx="648000" cy="648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6326999" y="434349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45 cm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44" y="1115756"/>
            <a:ext cx="738135" cy="738135"/>
          </a:xfrm>
          <a:prstGeom prst="rect">
            <a:avLst/>
          </a:prstGeom>
        </p:spPr>
      </p:pic>
      <p:sp>
        <p:nvSpPr>
          <p:cNvPr id="52" name="TextovéPole 51"/>
          <p:cNvSpPr txBox="1"/>
          <p:nvPr/>
        </p:nvSpPr>
        <p:spPr>
          <a:xfrm>
            <a:off x="4844037" y="2756408"/>
            <a:ext cx="7539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Poloviční náplň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826115" y="126236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2" name="Ovál 61"/>
          <p:cNvSpPr/>
          <p:nvPr/>
        </p:nvSpPr>
        <p:spPr>
          <a:xfrm>
            <a:off x="4871117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893355" y="2783547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úniku vody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Aquastop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51909" y="187450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765489" y="202907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start 3,6,9 hod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4" name="Immagine 11">
            <a:extLst>
              <a:ext uri="{FF2B5EF4-FFF2-40B4-BE49-F238E27FC236}">
                <a16:creationId xmlns:a16="http://schemas.microsoft.com/office/drawing/2014/main" id="{8970BCDB-80BF-4D97-9D05-A17B9076D4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6517" y="559628"/>
            <a:ext cx="1491329" cy="40306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080299" y="984219"/>
            <a:ext cx="304203" cy="381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7021919" y="1356540"/>
            <a:ext cx="28405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5880902" y="4371110"/>
            <a:ext cx="1584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Obrázek 49">
            <a:extLst>
              <a:ext uri="{FF2B5EF4-FFF2-40B4-BE49-F238E27FC236}">
                <a16:creationId xmlns:a16="http://schemas.microsoft.com/office/drawing/2014/main" id="{9D9C9962-3673-48B6-8E7C-0E0E14A34D8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1450C28B-B575-412E-AE8C-C0F1000C2F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823" y="189874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40BDE0B7-2A18-4EA9-BF40-A1FDAE8453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61" y="270188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382651C9-A60B-4793-A460-CBBC08E574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0905" y="2129424"/>
            <a:ext cx="1583997" cy="2078395"/>
          </a:xfrm>
          <a:prstGeom prst="rect">
            <a:avLst/>
          </a:prstGeom>
        </p:spPr>
      </p:pic>
      <p:sp>
        <p:nvSpPr>
          <p:cNvPr id="42" name="Obdélník 41">
            <a:extLst>
              <a:ext uri="{FF2B5EF4-FFF2-40B4-BE49-F238E27FC236}">
                <a16:creationId xmlns:a16="http://schemas.microsoft.com/office/drawing/2014/main" id="{F10484A8-CA15-4250-B431-99ECAAE91818}"/>
              </a:ext>
            </a:extLst>
          </p:cNvPr>
          <p:cNvSpPr/>
          <p:nvPr/>
        </p:nvSpPr>
        <p:spPr>
          <a:xfrm>
            <a:off x="5760921" y="496999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32901427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6925777863037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integrovaná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 x 445 x 560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37,6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885 x 485 x 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C6D3932-14B8-4C83-B334-45BCA4FBD4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6962" y="1746411"/>
            <a:ext cx="1459534" cy="294147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49C0BC0-1246-4CDF-BCE5-DCF8F20C14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1295" y="518340"/>
            <a:ext cx="8191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320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189</cp:revision>
  <cp:lastPrinted>2016-05-05T10:40:20Z</cp:lastPrinted>
  <dcterms:created xsi:type="dcterms:W3CDTF">2015-07-16T11:02:07Z</dcterms:created>
  <dcterms:modified xsi:type="dcterms:W3CDTF">2022-08-05T06:57:51Z</dcterms:modified>
</cp:coreProperties>
</file>