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12" d="100"/>
          <a:sy n="112" d="100"/>
        </p:scale>
        <p:origin x="1123" y="-1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HAMTCB56IRB1S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šířka 65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Dotykové ovládání (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invisible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8693" y="980728"/>
            <a:ext cx="3900798" cy="53172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6 (4 úrovně výkonu k nastavení)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6,8 - 7,4kW 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 210 mm, 2,1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horní 150 mm, 1,2 kW/ Booster 2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90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pravou zadní 140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200x380 mm, Min Ø dna varné nádoby 160 mm, 3,0 kW/ Booster 3,7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V případě nízkého příkonu domácnosti můžeme omezit příkon desky na následující maximální hodnoty:  2 kW, 2,5kW, 3 kW, 3,5kW, 4,5kW, 5,5kW, 6,8 kW.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digestoř se automaticky nastaví na správný sací výkon podle úrovně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r>
              <a:rPr lang="cs-CZ" altLang="cs-CZ" sz="800" dirty="0">
                <a:latin typeface="Arial" charset="0"/>
                <a:cs typeface="+mn-cs"/>
              </a:rPr>
              <a:t> (</a:t>
            </a:r>
            <a:r>
              <a:rPr lang="cs-CZ" altLang="cs-CZ" sz="800" dirty="0" err="1">
                <a:latin typeface="Arial" charset="0"/>
                <a:cs typeface="+mn-cs"/>
              </a:rPr>
              <a:t>Invisible</a:t>
            </a:r>
            <a:r>
              <a:rPr lang="cs-CZ" altLang="cs-CZ" sz="800" dirty="0">
                <a:latin typeface="Arial" charset="0"/>
                <a:cs typeface="+mn-cs"/>
              </a:rPr>
              <a:t>) – červené podsvícení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Pauza, Rozpouštění, Jemné vaření, Probublávání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 varu -</a:t>
            </a:r>
            <a:r>
              <a:rPr lang="cs-CZ" altLang="cs-CZ" sz="800" dirty="0">
                <a:latin typeface="Arial" charset="0"/>
              </a:rPr>
              <a:t> sleduje teplotu dna hrnce a bod varu vody pomocí tepelných a elektrických signálů ze senzoru a magnetické interakce mezi cívkou a hrncem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33803410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8059019084763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Zkosená přední hrana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650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645 × 690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13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399" y="4312220"/>
            <a:ext cx="689728" cy="65659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55271" y="1814311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invisible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červený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88847" y="438725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F8D3C82A-8E1C-410F-E0A1-15689B96E208}"/>
              </a:ext>
            </a:extLst>
          </p:cNvPr>
          <p:cNvCxnSpPr/>
          <p:nvPr/>
        </p:nvCxnSpPr>
        <p:spPr>
          <a:xfrm>
            <a:off x="5728012" y="1171248"/>
            <a:ext cx="28816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D88058-CA46-173D-E201-80B7D678B719}"/>
              </a:ext>
            </a:extLst>
          </p:cNvPr>
          <p:cNvSpPr txBox="1"/>
          <p:nvPr/>
        </p:nvSpPr>
        <p:spPr>
          <a:xfrm>
            <a:off x="6671840" y="894858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cm</a:t>
            </a:r>
          </a:p>
        </p:txBody>
      </p:sp>
      <p:pic>
        <p:nvPicPr>
          <p:cNvPr id="18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EE1005E-6FF9-4DDC-8AFA-25088B283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7136" y="899696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F4CD4F-221D-C8C9-267D-0AB0B3F5C0F2}"/>
              </a:ext>
            </a:extLst>
          </p:cNvPr>
          <p:cNvSpPr txBox="1"/>
          <p:nvPr/>
        </p:nvSpPr>
        <p:spPr>
          <a:xfrm>
            <a:off x="4655312" y="125752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C1177C28-674A-EF79-260B-4AEACF69C5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5366" y="3450348"/>
            <a:ext cx="601220" cy="60478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49F581-DA6E-09D1-4E29-7723E6C47EAC}"/>
              </a:ext>
            </a:extLst>
          </p:cNvPr>
          <p:cNvSpPr txBox="1"/>
          <p:nvPr/>
        </p:nvSpPr>
        <p:spPr>
          <a:xfrm>
            <a:off x="4633439" y="3481444"/>
            <a:ext cx="103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rovnoměrné vaření bez ohledu na tvar hrnce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278755D-019E-33D2-DEA0-5E73C14C4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0261" y="1181803"/>
            <a:ext cx="489178" cy="51943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B865D0D-A609-57B8-7B4B-7C9658F553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5001" y="1350617"/>
            <a:ext cx="2881615" cy="2225826"/>
          </a:xfrm>
          <a:prstGeom prst="rect">
            <a:avLst/>
          </a:prstGeom>
        </p:spPr>
      </p:pic>
      <p:pic>
        <p:nvPicPr>
          <p:cNvPr id="6" name="Immagine 19">
            <a:extLst>
              <a:ext uri="{FF2B5EF4-FFF2-40B4-BE49-F238E27FC236}">
                <a16:creationId xmlns:a16="http://schemas.microsoft.com/office/drawing/2014/main" id="{DB6804FE-75D8-4A66-A3F2-648A95424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5312" y="1570838"/>
            <a:ext cx="935769" cy="160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2755</TotalTime>
  <Words>466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343</cp:revision>
  <cp:lastPrinted>2021-09-06T11:58:08Z</cp:lastPrinted>
  <dcterms:created xsi:type="dcterms:W3CDTF">2015-07-16T11:02:07Z</dcterms:created>
  <dcterms:modified xsi:type="dcterms:W3CDTF">2025-06-02T13:42:56Z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