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11.09.2024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89719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cs-CZ" sz="2400" b="1" dirty="0" smtClean="0">
                <a:solidFill>
                  <a:srgbClr val="6DC4C3"/>
                </a:solidFill>
                <a:latin typeface="Arial" charset="0"/>
              </a:rPr>
              <a:t>CNCQ4T620EW</a:t>
            </a:r>
            <a:endParaRPr lang="cs-CZ" altLang="cs-CZ" sz="2400" b="1" dirty="0" smtClean="0">
              <a:solidFill>
                <a:srgbClr val="6DC4C3"/>
              </a:solidFill>
              <a:latin typeface="Arial" charset="0"/>
            </a:endParaRP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latin typeface="Arial" charset="0"/>
              </a:rPr>
              <a:t>Kombinovaná chladnička Fresco 500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No Frost, dotykový displej, rychlé chlazení, LED osvětlení, nulová zóna, zásuvka s 90% vlhkostí, držák na víno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953958" cy="592951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409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289/120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0,764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279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</a:t>
            </a:r>
            <a:r>
              <a:rPr lang="cs-CZ" altLang="cs-CZ" sz="800" dirty="0" smtClean="0">
                <a:latin typeface="Arial" charset="0"/>
              </a:rPr>
              <a:t>N </a:t>
            </a:r>
            <a:r>
              <a:rPr lang="cs-CZ" altLang="cs-CZ" sz="800" dirty="0">
                <a:latin typeface="Arial" charset="0"/>
              </a:rPr>
              <a:t>- </a:t>
            </a:r>
            <a:r>
              <a:rPr lang="cs-CZ" altLang="cs-CZ" sz="800" dirty="0" smtClean="0">
                <a:latin typeface="Arial" charset="0"/>
              </a:rPr>
              <a:t>ST 10°- 38°C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</a:t>
            </a:r>
            <a:r>
              <a:rPr lang="cs-CZ" altLang="cs-CZ" sz="800" dirty="0" smtClean="0">
                <a:latin typeface="Arial" charset="0"/>
              </a:rPr>
              <a:t>****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Wifi konektivita – možnost ovládat chladničku na dálku a využívat doplňkový obsah pomocí aplikace hOn (např. Food Locator, Smart Drink </a:t>
            </a:r>
            <a:r>
              <a:rPr lang="cs-CZ" altLang="cs-CZ" sz="800" b="1" dirty="0" smtClean="0">
                <a:latin typeface="Arial" charset="0"/>
              </a:rPr>
              <a:t>Assistant, Inventory Assistant) </a:t>
            </a:r>
            <a:endParaRPr lang="cs-CZ" altLang="cs-CZ" sz="800" b="1" dirty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Total No Frost Circle Fresh -  beznámrazová </a:t>
            </a: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smtClean="0">
                <a:latin typeface="Arial" charset="0"/>
              </a:rPr>
              <a:t>chlazení v chladničce i mrazáku s kruhovým prouděním chladného vzduchu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Dotykový </a:t>
            </a:r>
            <a:r>
              <a:rPr lang="cs-CZ" altLang="cs-CZ" sz="800" b="1" dirty="0">
                <a:latin typeface="Arial" charset="0"/>
              </a:rPr>
              <a:t>displej </a:t>
            </a:r>
            <a:r>
              <a:rPr lang="cs-CZ" altLang="cs-CZ" sz="800" b="1" dirty="0" smtClean="0">
                <a:latin typeface="Arial" charset="0"/>
              </a:rPr>
              <a:t>uvnitř chladničky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Elektronický termostat, nastavení teploty chladničky od +2 d +8 °C a mrazáku       od -16 do -24°C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Funkce Fresh 0°C – elektronicky kontrolovaná nulová zóna (na displeji)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Alarm otevřených dveří</a:t>
            </a: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+ 1 skleněné police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5 přihrádek ve </a:t>
            </a:r>
            <a:r>
              <a:rPr lang="cs-CZ" altLang="cs-CZ" sz="800" dirty="0">
                <a:latin typeface="Arial" charset="0"/>
              </a:rPr>
              <a:t>dveřích chladničky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1x zásuvka Adaptive Humidity Area se systémem </a:t>
            </a:r>
            <a:r>
              <a:rPr lang="cs-CZ" altLang="cs-CZ" sz="800" b="1" dirty="0">
                <a:latin typeface="Arial" charset="0"/>
              </a:rPr>
              <a:t>Natura Fiber </a:t>
            </a:r>
            <a:r>
              <a:rPr lang="cs-CZ" altLang="cs-CZ" sz="800" dirty="0" smtClean="0">
                <a:latin typeface="Arial" charset="0"/>
              </a:rPr>
              <a:t>– </a:t>
            </a:r>
            <a:r>
              <a:rPr lang="cs-CZ" altLang="cs-CZ" sz="800" dirty="0" smtClean="0">
                <a:latin typeface="Arial" charset="0"/>
              </a:rPr>
              <a:t>zásuvka s řízenou  90% vlhkostí, udrží potraviny 2x déle čerstvé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1x zásuvka Fresh 0°C Area </a:t>
            </a:r>
            <a:r>
              <a:rPr lang="cs-CZ" altLang="cs-CZ" sz="800" dirty="0" smtClean="0">
                <a:latin typeface="Arial" charset="0"/>
              </a:rPr>
              <a:t>– nulová zóna pro uchování čerstvých ryb a masa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Drátěný držák na víno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</a:t>
            </a:r>
            <a:r>
              <a:rPr lang="cs-CZ" altLang="cs-CZ" sz="800" dirty="0">
                <a:latin typeface="Arial" charset="0"/>
              </a:rPr>
              <a:t>plastové </a:t>
            </a:r>
            <a:r>
              <a:rPr lang="cs-CZ" altLang="cs-CZ" sz="800" dirty="0" smtClean="0">
                <a:latin typeface="Arial" charset="0"/>
              </a:rPr>
              <a:t>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 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Osvětlení LED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Výměnný závěs </a:t>
            </a:r>
            <a:r>
              <a:rPr lang="cs-CZ" altLang="cs-CZ" sz="800" dirty="0" smtClean="0">
                <a:latin typeface="Arial" charset="0"/>
              </a:rPr>
              <a:t>dveří; 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Zastavení dvířek v úhlu 125°,Standardní kompresor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71343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4813400" y="2605296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Variabilní uspořádání vnitřního prostoru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24128" y="5085184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34005810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8059019094625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667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2144 x 663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67109" y="4941168"/>
            <a:ext cx="798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Elektronicky řízená zásuvka  s nulovou zóna pro uchování masa a ryb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826003" y="189187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Beznámrazová technologie chlazení</a:t>
            </a:r>
            <a:endParaRPr lang="cs-CZ" sz="800" dirty="0"/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27" y="907258"/>
            <a:ext cx="648000" cy="648000"/>
          </a:xfrm>
          <a:prstGeom prst="rect">
            <a:avLst/>
          </a:prstGeom>
        </p:spPr>
      </p:pic>
      <p:sp>
        <p:nvSpPr>
          <p:cNvPr id="47" name="Obdélník 46"/>
          <p:cNvSpPr/>
          <p:nvPr/>
        </p:nvSpPr>
        <p:spPr>
          <a:xfrm>
            <a:off x="5724119" y="979266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  <a:endParaRPr lang="cs-CZ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8" name="TextovéPole 37"/>
          <p:cNvSpPr txBox="1"/>
          <p:nvPr/>
        </p:nvSpPr>
        <p:spPr>
          <a:xfrm>
            <a:off x="4788024" y="430182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Zásuvka s řízenou 90% vlhkostí</a:t>
            </a:r>
            <a:endParaRPr lang="cs-CZ" sz="800" dirty="0"/>
          </a:p>
        </p:txBody>
      </p:sp>
      <p:sp>
        <p:nvSpPr>
          <p:cNvPr id="41" name="TextovéPole 40"/>
          <p:cNvSpPr txBox="1"/>
          <p:nvPr/>
        </p:nvSpPr>
        <p:spPr>
          <a:xfrm>
            <a:off x="4788024" y="5805264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Inventory Assistant v aplikaci hOn pro sledování zásob a exspirací</a:t>
            </a:r>
            <a:endParaRPr lang="cs-CZ" sz="800" dirty="0"/>
          </a:p>
        </p:txBody>
      </p:sp>
      <p:sp>
        <p:nvSpPr>
          <p:cNvPr id="53" name="TextovéPole 52"/>
          <p:cNvSpPr txBox="1"/>
          <p:nvPr/>
        </p:nvSpPr>
        <p:spPr>
          <a:xfrm>
            <a:off x="4839853" y="986021"/>
            <a:ext cx="8640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57" name="TextovéPole 56"/>
          <p:cNvSpPr txBox="1"/>
          <p:nvPr/>
        </p:nvSpPr>
        <p:spPr>
          <a:xfrm>
            <a:off x="4794196" y="350108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Osvětlení LED na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stropě chladničky</a:t>
            </a:r>
            <a:endParaRPr lang="cs-CZ" sz="800" dirty="0"/>
          </a:p>
        </p:txBody>
      </p:sp>
      <p:pic>
        <p:nvPicPr>
          <p:cNvPr id="43" name="Obrázek 4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880" y="1756625"/>
            <a:ext cx="720000" cy="720000"/>
          </a:xfrm>
          <a:prstGeom prst="rect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585" y="3377965"/>
            <a:ext cx="720000" cy="720000"/>
          </a:xfrm>
          <a:prstGeom prst="rect">
            <a:avLst/>
          </a:prstGeom>
        </p:spPr>
      </p:pic>
      <p:pic>
        <p:nvPicPr>
          <p:cNvPr id="21" name="Obrázek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3282" y="4167822"/>
            <a:ext cx="720000" cy="720000"/>
          </a:xfrm>
          <a:prstGeom prst="rect">
            <a:avLst/>
          </a:prstGeom>
        </p:spPr>
      </p:pic>
      <p:pic>
        <p:nvPicPr>
          <p:cNvPr id="22" name="Obrázek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585" y="4950539"/>
            <a:ext cx="720000" cy="720000"/>
          </a:xfrm>
          <a:prstGeom prst="rect">
            <a:avLst/>
          </a:prstGeom>
        </p:spPr>
      </p:pic>
      <p:pic>
        <p:nvPicPr>
          <p:cNvPr id="26" name="Obrázek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090" y="5750784"/>
            <a:ext cx="720000" cy="720000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3880" y="2569421"/>
            <a:ext cx="720000" cy="720000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6" t="650" r="26545" b="650"/>
          <a:stretch/>
        </p:blipFill>
        <p:spPr>
          <a:xfrm>
            <a:off x="6627117" y="2476625"/>
            <a:ext cx="1322777" cy="264555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24" t="3800" r="35723" b="2751"/>
          <a:stretch/>
        </p:blipFill>
        <p:spPr>
          <a:xfrm>
            <a:off x="5703150" y="2204863"/>
            <a:ext cx="916980" cy="291468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741" y="2213014"/>
            <a:ext cx="922412" cy="18448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14085" y="1022697"/>
            <a:ext cx="706388" cy="6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1639</TotalTime>
  <Words>94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215</cp:revision>
  <cp:lastPrinted>2016-05-31T13:00:02Z</cp:lastPrinted>
  <dcterms:created xsi:type="dcterms:W3CDTF">2015-07-16T11:02:07Z</dcterms:created>
  <dcterms:modified xsi:type="dcterms:W3CDTF">2024-09-11T15:47:56Z</dcterms:modified>
</cp:coreProperties>
</file>