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01.11.2021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emf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HW80-B14959TU1-S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Předem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pračka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Slim I-PRO SERIES 5</a:t>
            </a:r>
            <a:endParaRPr lang="cs-CZ" altLang="cs-CZ" sz="14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Direct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Motion motor, ABT antibakteriální ošetření,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pára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i-</a:t>
            </a:r>
            <a:r>
              <a:rPr lang="cs-CZ" altLang="cs-CZ" sz="12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time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Refresh, digitální dotykový 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Hlavní </a:t>
            </a:r>
            <a:r>
              <a:rPr lang="cs-CZ" altLang="cs-CZ" sz="800" b="1" dirty="0">
                <a:latin typeface="Arial" charset="0"/>
              </a:rPr>
              <a:t>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(kg)		8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latin typeface="Arial" charset="0"/>
              </a:rPr>
              <a:t>0,472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(kWh)	</a:t>
            </a:r>
            <a:r>
              <a:rPr lang="cs-CZ" altLang="cs-CZ" sz="800" dirty="0" smtClean="0">
                <a:latin typeface="Arial" charset="0"/>
              </a:rPr>
              <a:t>47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latin typeface="Arial" charset="0"/>
              </a:rPr>
              <a:t>44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latin typeface="Arial" charset="0"/>
              </a:rPr>
              <a:t>1330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</a:t>
            </a:r>
            <a:r>
              <a:rPr lang="cs-CZ" altLang="cs-CZ" sz="800" dirty="0" smtClean="0">
                <a:latin typeface="Arial" charset="0"/>
              </a:rPr>
              <a:t>B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latin typeface="Arial" charset="0"/>
              </a:rPr>
              <a:t>3:35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latin typeface="Arial" charset="0"/>
              </a:rPr>
              <a:t>70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</a:t>
            </a:r>
            <a:r>
              <a:rPr lang="cs-CZ" altLang="cs-CZ" sz="800" dirty="0" smtClean="0">
                <a:latin typeface="Arial" charset="0"/>
              </a:rPr>
              <a:t>A</a:t>
            </a:r>
            <a:endParaRPr lang="cs-CZ" altLang="cs-CZ" sz="800" dirty="0">
              <a:latin typeface="Arial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pračky přes aplikaci hOn </a:t>
            </a:r>
            <a:r>
              <a:rPr lang="cs-CZ" altLang="cs-CZ" sz="800" dirty="0" smtClean="0">
                <a:latin typeface="Arial" panose="020B0604020202020204" pitchFamily="34" charset="0"/>
              </a:rPr>
              <a:t>s více než 60 dalšími programy a funkcemi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 smtClean="0">
                <a:latin typeface="Arial" panose="020B0604020202020204" pitchFamily="34" charset="0"/>
              </a:rPr>
              <a:t>Aplikace </a:t>
            </a:r>
            <a:r>
              <a:rPr lang="cs-CZ" altLang="cs-CZ" sz="800" b="1" dirty="0">
                <a:latin typeface="Arial" panose="020B0604020202020204" pitchFamily="34" charset="0"/>
              </a:rPr>
              <a:t>hOn navrhne nejlepší program pro péči o vaše </a:t>
            </a:r>
            <a:r>
              <a:rPr lang="cs-CZ" altLang="cs-CZ" sz="800" b="1" dirty="0" smtClean="0">
                <a:latin typeface="Arial" panose="020B0604020202020204" pitchFamily="34" charset="0"/>
              </a:rPr>
              <a:t>oděvy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Kompatibilní s hlasovými aplikacemi Alexa (Amazon) a Google (v </a:t>
            </a:r>
            <a:r>
              <a:rPr lang="cs-CZ" altLang="cs-CZ" sz="800" b="1" dirty="0" smtClean="0">
                <a:latin typeface="Arial" panose="020B0604020202020204" pitchFamily="34" charset="0"/>
              </a:rPr>
              <a:t>ENG)</a:t>
            </a:r>
            <a:endParaRPr lang="cs-CZ" altLang="cs-CZ" sz="800" b="1" dirty="0">
              <a:latin typeface="Arial" panose="020B0604020202020204" pitchFamily="34" charset="0"/>
            </a:endParaRP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Motion Motor – motor umístěný přímo na bubnu bez použití řemenu, tichý chod pouhých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70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dB(A) při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odstřeďování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Záruka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na motor 12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antibakt. ošetření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zásuvky na detergent a gumového těsnění dvířek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SmartDualSpray – dvojité sprchování prádla, MEMO funkce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Steam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ošetření párou (přídavná funkce)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PillowDrum – šetrný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buben s polštářkovými výstupky,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Osvětlení bubnu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regulace doby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praní dle potřeby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„Refresh“- Osvěžení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vytváří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jemnou a teplou vodní mlhu, která proniká do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vláken; zbavuje zápachu, desinfikuje a sterilizuje prádlo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11 programů + Wifi (dálkové ovládání): 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Smart, Mix, Syntetika, Expres 15‘, Refresh (Osvěžení), Bavlna 20°C, Dálkové ovládání, (Wifi) Bavlna, Antialergenní péče, Vlna, Odstřeďování, Eco 40°C – 60°C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Odložený konec programu,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Pára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Nastavení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teploty praní, Nastavení otáček odstřeďování,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Přídavné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máchání,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Dětský zámek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dveří; Ochrana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proti úniku vody Antioverflow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motor; </a:t>
            </a:r>
            <a:endParaRPr lang="cs-CZ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 Buben - průměr  (výška) bubnu 52,5 cm; Objem bubnu 63 l;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Plnicí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tvor 36 cm; 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31019005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6921081593844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 s černými dvířky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430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62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653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591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7308305" y="1484784"/>
            <a:ext cx="266704" cy="361603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450244" y="1340768"/>
            <a:ext cx="830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430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4854192" y="980728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53190" y="5244325"/>
            <a:ext cx="978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pouhých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70dB(A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při odstřeďování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26386" y="4354886"/>
            <a:ext cx="897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3585210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4922246" y="2827065"/>
            <a:ext cx="8018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Parní funkce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větší hygienu a snadnější žehlení </a:t>
            </a: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497" y="945977"/>
            <a:ext cx="720000" cy="757153"/>
          </a:xfrm>
          <a:prstGeom prst="rect">
            <a:avLst/>
          </a:prstGeom>
        </p:spPr>
      </p:pic>
      <p:sp>
        <p:nvSpPr>
          <p:cNvPr id="21" name="TextovéPole 20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7" name="Obrázek 26"/>
          <p:cNvPicPr>
            <a:picLocks noChangeAspect="1"/>
          </p:cNvPicPr>
          <p:nvPr/>
        </p:nvPicPr>
        <p:blipFill rotWithShape="1">
          <a:blip r:embed="rId4"/>
          <a:srcRect l="3022" t="8817" r="4558" b="5317"/>
          <a:stretch/>
        </p:blipFill>
        <p:spPr>
          <a:xfrm>
            <a:off x="4108297" y="961257"/>
            <a:ext cx="733246" cy="741873"/>
          </a:xfrm>
          <a:prstGeom prst="rect">
            <a:avLst/>
          </a:prstGeom>
        </p:spPr>
      </p:pic>
      <p:pic>
        <p:nvPicPr>
          <p:cNvPr id="29" name="Picture 2" descr="VÃ½sledek obrÃ¡zku pro alex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23" t="7143" r="25978" b="7619"/>
          <a:stretch/>
        </p:blipFill>
        <p:spPr bwMode="auto">
          <a:xfrm>
            <a:off x="5919751" y="4172576"/>
            <a:ext cx="720000" cy="7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VÃ½sledek obrÃ¡zku pro google home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886" r="62359" b="14322"/>
          <a:stretch/>
        </p:blipFill>
        <p:spPr bwMode="auto">
          <a:xfrm>
            <a:off x="6686206" y="4232185"/>
            <a:ext cx="1008000" cy="64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935646"/>
            <a:ext cx="720000" cy="720000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887023" y="2010426"/>
            <a:ext cx="837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i-time – </a:t>
            </a:r>
            <a:r>
              <a:rPr lang="pl-PL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regulace doby praní dle potřeby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122" y="2853016"/>
            <a:ext cx="720000" cy="720000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601" y="3534951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658" y="4326955"/>
            <a:ext cx="72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658" y="5194701"/>
            <a:ext cx="720000" cy="720000"/>
          </a:xfrm>
          <a:prstGeom prst="rect">
            <a:avLst/>
          </a:prstGeom>
        </p:spPr>
      </p:pic>
      <p:sp>
        <p:nvSpPr>
          <p:cNvPr id="18" name="Obdélník 17"/>
          <p:cNvSpPr/>
          <p:nvPr/>
        </p:nvSpPr>
        <p:spPr>
          <a:xfrm>
            <a:off x="4093659" y="5244325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0" t="18500" r="24801" b="11150"/>
          <a:stretch/>
        </p:blipFill>
        <p:spPr>
          <a:xfrm>
            <a:off x="5817376" y="1811539"/>
            <a:ext cx="1681166" cy="2298737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190153" y="360802"/>
            <a:ext cx="864000" cy="84725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164" y="1820683"/>
            <a:ext cx="1297260" cy="259452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09af93a-bc92-4cce-8ba3-c8fdbed82e22"/>
    <ds:schemaRef ds:uri="http://purl.org/dc/elements/1.1/"/>
    <ds:schemaRef ds:uri="http://schemas.microsoft.com/office/2006/metadata/properties"/>
    <ds:schemaRef ds:uri="b4af0723-3826-4aee-ba08-906e8dce304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2077</TotalTime>
  <Words>101</Words>
  <Application>Microsoft Office PowerPoint</Application>
  <PresentationFormat>Předvádění na obrazovce (4:3)</PresentationFormat>
  <Paragraphs>60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288</cp:revision>
  <cp:lastPrinted>2016-05-31T13:00:02Z</cp:lastPrinted>
  <dcterms:created xsi:type="dcterms:W3CDTF">2015-07-16T11:02:07Z</dcterms:created>
  <dcterms:modified xsi:type="dcterms:W3CDTF">2021-11-01T10:53:46Z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