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08.04.2025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107504" y="44624"/>
            <a:ext cx="9036496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cs-CZ" sz="2400" b="1" dirty="0" smtClean="0">
                <a:solidFill>
                  <a:srgbClr val="6DC4C3"/>
                </a:solidFill>
                <a:latin typeface="Arial" charset="0"/>
              </a:rPr>
              <a:t>CNCQ2T618CW</a:t>
            </a:r>
            <a:endParaRPr lang="cs-CZ" altLang="cs-CZ" sz="2400" b="1" dirty="0" smtClean="0">
              <a:solidFill>
                <a:srgbClr val="6DC4C3"/>
              </a:solidFill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cs-CZ" altLang="cs-CZ" sz="1400" dirty="0" smtClean="0">
                <a:latin typeface="Arial" charset="0"/>
              </a:rPr>
              <a:t>Kombinovaná </a:t>
            </a:r>
            <a:r>
              <a:rPr lang="cs-CZ" altLang="cs-CZ" sz="1400" dirty="0" smtClean="0">
                <a:latin typeface="Arial" charset="0"/>
              </a:rPr>
              <a:t>chladnička Fresco 300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Total No Frost, dotykový displej, LED osvětlení, nulová zóna, doplňkový obsah v aplikaci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40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107504" y="908720"/>
            <a:ext cx="3953958" cy="576064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</a:t>
            </a:r>
            <a:r>
              <a:rPr lang="cs-CZ" altLang="cs-CZ" sz="800" dirty="0" smtClean="0">
                <a:latin typeface="Arial" charset="0"/>
              </a:rPr>
              <a:t>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Celkový čistý objem (l)		</a:t>
            </a:r>
            <a:r>
              <a:rPr lang="cs-CZ" altLang="cs-CZ" sz="800" dirty="0" smtClean="0">
                <a:latin typeface="Arial" charset="0"/>
              </a:rPr>
              <a:t>355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235/120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0,471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Roční </a:t>
            </a:r>
            <a:r>
              <a:rPr lang="cs-CZ" altLang="cs-CZ" sz="800" dirty="0">
                <a:latin typeface="Arial" charset="0"/>
              </a:rPr>
              <a:t>spotřeba energie (kWh/rok)		</a:t>
            </a:r>
            <a:r>
              <a:rPr lang="cs-CZ" altLang="cs-CZ" sz="800" dirty="0" smtClean="0">
                <a:latin typeface="Arial" charset="0"/>
              </a:rPr>
              <a:t>172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6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13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35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B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</a:t>
            </a:r>
            <a:r>
              <a:rPr lang="cs-CZ" altLang="cs-CZ" sz="800" dirty="0" smtClean="0">
                <a:latin typeface="Arial" charset="0"/>
              </a:rPr>
              <a:t>N </a:t>
            </a:r>
            <a:r>
              <a:rPr lang="cs-CZ" altLang="cs-CZ" sz="800" dirty="0">
                <a:latin typeface="Arial" charset="0"/>
              </a:rPr>
              <a:t>- </a:t>
            </a:r>
            <a:r>
              <a:rPr lang="cs-CZ" altLang="cs-CZ" sz="800" dirty="0" smtClean="0">
                <a:latin typeface="Arial" charset="0"/>
              </a:rPr>
              <a:t>T 10°- 43°C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</a:t>
            </a:r>
            <a:r>
              <a:rPr lang="cs-CZ" altLang="cs-CZ" sz="800" dirty="0" smtClean="0">
                <a:latin typeface="Arial" charset="0"/>
              </a:rPr>
              <a:t>****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</a:t>
            </a:r>
            <a:r>
              <a:rPr lang="cs-CZ" altLang="cs-CZ" sz="800" dirty="0" smtClean="0">
                <a:latin typeface="Arial" charset="0"/>
              </a:rPr>
              <a:t>G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Vlastnosti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Doplňkový obsah v aplikaci hOn (např. Food Locator, Smart Drink Assistant, Inventory Assistant (bez možnosti dálkového ovládání)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Total No Frost Circle Fresh -  beznámrazová </a:t>
            </a:r>
            <a:r>
              <a:rPr lang="cs-CZ" altLang="cs-CZ" sz="800" b="1" dirty="0">
                <a:latin typeface="Arial" charset="0"/>
              </a:rPr>
              <a:t>technologie </a:t>
            </a:r>
            <a:r>
              <a:rPr lang="cs-CZ" altLang="cs-CZ" sz="800" b="1" dirty="0" smtClean="0">
                <a:latin typeface="Arial" charset="0"/>
              </a:rPr>
              <a:t>chlazení v chladničce i mrazáku s kruhovým prouděním chladného vzduchu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Dotykový </a:t>
            </a:r>
            <a:r>
              <a:rPr lang="cs-CZ" altLang="cs-CZ" sz="800" b="1" dirty="0">
                <a:latin typeface="Arial" charset="0"/>
              </a:rPr>
              <a:t>displej </a:t>
            </a:r>
            <a:r>
              <a:rPr lang="cs-CZ" altLang="cs-CZ" sz="800" b="1" dirty="0" smtClean="0">
                <a:latin typeface="Arial" charset="0"/>
              </a:rPr>
              <a:t>uvnitř chladničky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Elektronický termostat, nastavení teploty chladničky od +2 d +8 °C a mrazáku       od -16 do -22°C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Automatické odmrazování chladničky i mrazáku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Alarm otevřených dveří</a:t>
            </a:r>
            <a:endParaRPr lang="cs-CZ" altLang="cs-CZ" sz="800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Chladnička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3 + 1 skleněné police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4 přihrádky ve </a:t>
            </a:r>
            <a:r>
              <a:rPr lang="cs-CZ" altLang="cs-CZ" sz="800" dirty="0">
                <a:latin typeface="Arial" charset="0"/>
              </a:rPr>
              <a:t>dveřích chladničky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1x zásuvka Fresh 0°C Area </a:t>
            </a:r>
            <a:r>
              <a:rPr lang="cs-CZ" altLang="cs-CZ" sz="800" dirty="0" smtClean="0">
                <a:latin typeface="Arial" charset="0"/>
              </a:rPr>
              <a:t>– nulová zóna pro uchování čerstvých ryb a masa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3 </a:t>
            </a:r>
            <a:r>
              <a:rPr lang="cs-CZ" altLang="cs-CZ" sz="800" dirty="0">
                <a:latin typeface="Arial" charset="0"/>
              </a:rPr>
              <a:t>plastové </a:t>
            </a:r>
            <a:r>
              <a:rPr lang="cs-CZ" altLang="cs-CZ" sz="800" dirty="0" smtClean="0">
                <a:latin typeface="Arial" charset="0"/>
              </a:rPr>
              <a:t>zásuvky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 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Osvětlení LED 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Výměnný závěs dveří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2 </a:t>
            </a:r>
            <a:r>
              <a:rPr lang="cs-CZ" altLang="cs-CZ" sz="800" dirty="0">
                <a:latin typeface="Arial" charset="0"/>
              </a:rPr>
              <a:t>nastavitelné </a:t>
            </a:r>
            <a:r>
              <a:rPr lang="cs-CZ" altLang="cs-CZ" sz="800" dirty="0" smtClean="0">
                <a:latin typeface="Arial" charset="0"/>
              </a:rPr>
              <a:t>nožičky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Zastavení dvířek v úhlu 125°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Standardní kompresor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solidFill>
                <a:srgbClr val="C0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71343" y="980728"/>
            <a:ext cx="0" cy="540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24128" y="5085184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34006029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8059019110080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Bílá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185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667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93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1944 x 663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748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100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666" y="940525"/>
            <a:ext cx="648000" cy="648000"/>
          </a:xfrm>
          <a:prstGeom prst="rect">
            <a:avLst/>
          </a:prstGeom>
        </p:spPr>
      </p:pic>
      <p:sp>
        <p:nvSpPr>
          <p:cNvPr id="47" name="Obdélník 46"/>
          <p:cNvSpPr/>
          <p:nvPr/>
        </p:nvSpPr>
        <p:spPr>
          <a:xfrm>
            <a:off x="5744357" y="1025178"/>
            <a:ext cx="789874" cy="272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185</a:t>
            </a:r>
            <a:endParaRPr lang="cs-CZ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43" name="Obrázek 4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44" name="Obrázek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930792"/>
            <a:ext cx="720000" cy="720000"/>
          </a:xfrm>
          <a:prstGeom prst="rect">
            <a:avLst/>
          </a:prstGeom>
        </p:spPr>
      </p:pic>
      <p:sp>
        <p:nvSpPr>
          <p:cNvPr id="48" name="TextovéPole 47"/>
          <p:cNvSpPr txBox="1"/>
          <p:nvPr/>
        </p:nvSpPr>
        <p:spPr>
          <a:xfrm>
            <a:off x="4813400" y="2605296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Variabilní uspořádání vnitřního prostoru</a:t>
            </a:r>
            <a:endParaRPr lang="cs-CZ" sz="800" dirty="0"/>
          </a:p>
        </p:txBody>
      </p:sp>
      <p:sp>
        <p:nvSpPr>
          <p:cNvPr id="51" name="TextovéPole 50"/>
          <p:cNvSpPr txBox="1"/>
          <p:nvPr/>
        </p:nvSpPr>
        <p:spPr>
          <a:xfrm>
            <a:off x="4867109" y="4365104"/>
            <a:ext cx="798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Nulová zóna pro uchování masa a ryb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4826003" y="189187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Beznámrazová technologie chlazení</a:t>
            </a:r>
            <a:endParaRPr lang="cs-CZ" sz="800" dirty="0"/>
          </a:p>
        </p:txBody>
      </p:sp>
      <p:sp>
        <p:nvSpPr>
          <p:cNvPr id="59" name="TextovéPole 58"/>
          <p:cNvSpPr txBox="1"/>
          <p:nvPr/>
        </p:nvSpPr>
        <p:spPr>
          <a:xfrm>
            <a:off x="4788024" y="5118283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Inventory Assistant v aplikaci hOn pro sledování zásob a exspirací</a:t>
            </a:r>
            <a:endParaRPr lang="cs-CZ" sz="800" dirty="0"/>
          </a:p>
        </p:txBody>
      </p:sp>
      <p:sp>
        <p:nvSpPr>
          <p:cNvPr id="60" name="TextovéPole 59"/>
          <p:cNvSpPr txBox="1"/>
          <p:nvPr/>
        </p:nvSpPr>
        <p:spPr>
          <a:xfrm>
            <a:off x="4839853" y="986021"/>
            <a:ext cx="864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Doplňkový obsah v aplikaci hOn (bez připojení k Wifi)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ovéPole 60"/>
          <p:cNvSpPr txBox="1"/>
          <p:nvPr/>
        </p:nvSpPr>
        <p:spPr>
          <a:xfrm>
            <a:off x="4794196" y="350108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Osvětlení LED na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stropě chladničky</a:t>
            </a:r>
            <a:endParaRPr lang="cs-CZ" sz="800" dirty="0"/>
          </a:p>
        </p:txBody>
      </p:sp>
      <p:pic>
        <p:nvPicPr>
          <p:cNvPr id="62" name="Obrázek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80" y="1756625"/>
            <a:ext cx="720000" cy="720000"/>
          </a:xfrm>
          <a:prstGeom prst="rect">
            <a:avLst/>
          </a:prstGeom>
        </p:spPr>
      </p:pic>
      <p:pic>
        <p:nvPicPr>
          <p:cNvPr id="63" name="Obrázek 6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429080"/>
            <a:ext cx="720000" cy="720000"/>
          </a:xfrm>
          <a:prstGeom prst="rect">
            <a:avLst/>
          </a:prstGeom>
        </p:spPr>
      </p:pic>
      <p:pic>
        <p:nvPicPr>
          <p:cNvPr id="65" name="Obrázek 6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85" y="4293176"/>
            <a:ext cx="720000" cy="720000"/>
          </a:xfrm>
          <a:prstGeom prst="rect">
            <a:avLst/>
          </a:prstGeom>
        </p:spPr>
      </p:pic>
      <p:pic>
        <p:nvPicPr>
          <p:cNvPr id="66" name="Obrázek 6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090" y="5157272"/>
            <a:ext cx="720000" cy="720000"/>
          </a:xfrm>
          <a:prstGeom prst="rect">
            <a:avLst/>
          </a:prstGeom>
        </p:spPr>
      </p:pic>
      <p:pic>
        <p:nvPicPr>
          <p:cNvPr id="67" name="Obrázek 6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80" y="2569421"/>
            <a:ext cx="720000" cy="720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t="1701" r="23750" b="1701"/>
          <a:stretch/>
        </p:blipFill>
        <p:spPr>
          <a:xfrm>
            <a:off x="6761178" y="2590957"/>
            <a:ext cx="1367263" cy="251576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t="4851" r="34250" b="3801"/>
          <a:stretch/>
        </p:blipFill>
        <p:spPr>
          <a:xfrm>
            <a:off x="5707983" y="1988840"/>
            <a:ext cx="1053195" cy="305426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13"/>
          <a:srcRect l="79250" t="651" r="1947" b="89899"/>
          <a:stretch/>
        </p:blipFill>
        <p:spPr>
          <a:xfrm>
            <a:off x="8331446" y="861142"/>
            <a:ext cx="648072" cy="64807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59804" y="1989467"/>
            <a:ext cx="938362" cy="18671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76</Words>
  <Application>Microsoft Office PowerPoint</Application>
  <PresentationFormat>Předvádění na obrazovce (4:3)</PresentationFormat>
  <Paragraphs>59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216</cp:revision>
  <cp:lastPrinted>2016-05-31T13:00:02Z</cp:lastPrinted>
  <dcterms:created xsi:type="dcterms:W3CDTF">2015-07-16T11:02:07Z</dcterms:created>
  <dcterms:modified xsi:type="dcterms:W3CDTF">2025-04-08T13:49:24Z</dcterms:modified>
</cp:coreProperties>
</file>