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CFO </a:t>
            </a: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050 </a:t>
            </a: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EEW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podstavná chladnička monoklimatická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ovládání, manuáln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í odmrazování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41/-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0,216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79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>
                <a:latin typeface="Arial" charset="0"/>
              </a:rPr>
              <a:t>N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16°- </a:t>
            </a:r>
            <a:r>
              <a:rPr lang="cs-CZ" altLang="cs-CZ" sz="800" dirty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-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Mechanický termostat s nastavením úrovně chlazení 1 </a:t>
            </a:r>
            <a:r>
              <a:rPr lang="cs-CZ" altLang="cs-CZ" sz="800" b="1" dirty="0" smtClean="0">
                <a:latin typeface="Arial" charset="0"/>
              </a:rPr>
              <a:t>– 5 (umístěný na zadní straně chladničky)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Manuální odmrazování chladničky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</a:t>
            </a:r>
            <a:r>
              <a:rPr lang="cs-CZ" altLang="cs-CZ" sz="800" dirty="0" smtClean="0">
                <a:latin typeface="Arial" charset="0"/>
              </a:rPr>
              <a:t>drátěná </a:t>
            </a:r>
            <a:r>
              <a:rPr lang="cs-CZ" altLang="cs-CZ" sz="800" dirty="0">
                <a:latin typeface="Arial" charset="0"/>
              </a:rPr>
              <a:t>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drátěné </a:t>
            </a:r>
            <a:r>
              <a:rPr lang="cs-CZ" altLang="cs-CZ" sz="800" dirty="0">
                <a:latin typeface="Arial" charset="0"/>
              </a:rPr>
              <a:t>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Box vlevo nahoře </a:t>
            </a:r>
            <a:r>
              <a:rPr lang="cs-CZ" altLang="cs-CZ" sz="800" b="1" dirty="0" smtClean="0">
                <a:latin typeface="Arial" charset="0"/>
              </a:rPr>
              <a:t>s </a:t>
            </a:r>
            <a:r>
              <a:rPr lang="cs-CZ" altLang="cs-CZ" sz="800" b="1" dirty="0">
                <a:latin typeface="Arial" charset="0"/>
              </a:rPr>
              <a:t>nižní teplotou (výparník) – </a:t>
            </a:r>
            <a:r>
              <a:rPr lang="cs-CZ" altLang="cs-CZ" sz="800" b="1" dirty="0" smtClean="0">
                <a:latin typeface="Arial" charset="0"/>
              </a:rPr>
              <a:t>s poklopem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Integrovaná rukojeť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868144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8059019091273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515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474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charset="0"/>
                <a:cs typeface="Arial" charset="0"/>
              </a:rPr>
              <a:t>528 </a:t>
            </a:r>
            <a:r>
              <a:rPr lang="cs-CZ" altLang="cs-CZ" sz="800" dirty="0">
                <a:latin typeface="Arial" charset="0"/>
                <a:cs typeface="Arial" charset="0"/>
              </a:rPr>
              <a:t>x </a:t>
            </a:r>
            <a:r>
              <a:rPr lang="cs-CZ" altLang="cs-CZ" sz="800" dirty="0" smtClean="0">
                <a:latin typeface="Arial" charset="0"/>
                <a:cs typeface="Arial" charset="0"/>
              </a:rPr>
              <a:t>460 </a:t>
            </a:r>
            <a:r>
              <a:rPr lang="cs-CZ" altLang="cs-CZ" sz="800" dirty="0">
                <a:latin typeface="Arial" charset="0"/>
                <a:cs typeface="Arial" charset="0"/>
              </a:rPr>
              <a:t>x </a:t>
            </a:r>
            <a:r>
              <a:rPr lang="cs-CZ" altLang="cs-CZ" sz="800" dirty="0" smtClean="0">
                <a:latin typeface="Arial" charset="0"/>
                <a:cs typeface="Arial" charset="0"/>
              </a:rPr>
              <a:t>490</a:t>
            </a:r>
            <a:endParaRPr lang="cs-CZ" altLang="cs-CZ" sz="800" dirty="0">
              <a:latin typeface="Arial" charset="0"/>
              <a:cs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580" y="1014454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962572" y="1086462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cs-CZ" sz="16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21651" r="3800" b="24800"/>
          <a:stretch/>
        </p:blipFill>
        <p:spPr>
          <a:xfrm>
            <a:off x="5741876" y="3680728"/>
            <a:ext cx="2286508" cy="132513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1" t="4851" r="6951" b="9051"/>
          <a:stretch/>
        </p:blipFill>
        <p:spPr>
          <a:xfrm>
            <a:off x="5724048" y="1767841"/>
            <a:ext cx="1733535" cy="173353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37612" y="947813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624" y="1829289"/>
            <a:ext cx="1015880" cy="20317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26" name="Obdélník 25"/>
          <p:cNvSpPr/>
          <p:nvPr/>
        </p:nvSpPr>
        <p:spPr>
          <a:xfrm>
            <a:off x="4068024" y="1047841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Statické chlazení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832567" y="1156123"/>
            <a:ext cx="7487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Mechanický termostat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34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180</cp:revision>
  <cp:lastPrinted>2016-05-31T13:00:02Z</cp:lastPrinted>
  <dcterms:created xsi:type="dcterms:W3CDTF">2015-07-16T11:02:07Z</dcterms:created>
  <dcterms:modified xsi:type="dcterms:W3CDTF">2024-09-16T15:59:04Z</dcterms:modified>
</cp:coreProperties>
</file>