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48SB6G-S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SLIM  ProWash 700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Hygienická sada,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>
                <a:latin typeface="Arial" charset="0"/>
              </a:rPr>
              <a:t>1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0,424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Silent Motion Technology – redukce vibrací, nízká hlučnost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Hygienická sada – gumové těsnění s úpravou proti plísním a bakteriím, Smart Dual Spray s duálním ostřikováním dvířek na konci cyklu a program 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>
                <a:latin typeface="Arial" charset="0"/>
              </a:rPr>
              <a:t>1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 smtClean="0">
                <a:latin typeface="Arial" charset="0"/>
              </a:rPr>
              <a:t>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Smart Wash, Ruční praní, Syntetika a barevné, Džíny,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52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31020495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8059019102696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433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99168" y="5733256"/>
            <a:ext cx="792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Dual Spray -ostřikování dvířek a těsnění na konci cyklu pro čistou pračku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10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890050"/>
            <a:ext cx="720000" cy="72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19551" b="6951"/>
          <a:stretch/>
        </p:blipFill>
        <p:spPr>
          <a:xfrm>
            <a:off x="5823169" y="2590081"/>
            <a:ext cx="1565855" cy="225263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18693" y="2157471"/>
            <a:ext cx="1343262" cy="26728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116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193</cp:revision>
  <cp:lastPrinted>2016-05-05T10:40:20Z</cp:lastPrinted>
  <dcterms:created xsi:type="dcterms:W3CDTF">2015-07-16T11:02:07Z</dcterms:created>
  <dcterms:modified xsi:type="dcterms:W3CDTF">2024-10-10T12:42:42Z</dcterms:modified>
</cp:coreProperties>
</file>