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THASNQ286TM5-S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T Series 7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 v CZ a SK, rychlý cyklus,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Instant Mix, Easy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Opening, Aquastop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chod, vysoký výkon a odolnost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Instant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Mix – rozpuštění pracího prostředku ve vodě a kropení prádla touto směsí v průběhu praní pro rychlejší a účinnější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 programů základních + Wifi programy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Rychlý 14 min, Rychlý 44 min, Smíšené a barevné 59 min, Vlna a ruční praní, Snadné žehlení Plus 39 min, Odčerpání a odstřeďování, Máchání, Hygienická pára Plus, Dětské, Osvěžení, Eco 40-60, 20 °C, Syntetika, Bavlna, Wifi programy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Snadné žehlení, Odložený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start, Předpírka, Přídavné máchání, Hygienický, Nastavení úrovně znečištění (3)/ úrovně páry (3), Jeden kus – malá náplň, Noční, Čištění bubnu, Dětský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zámek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dotykový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displej v CZ 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Aquastop – ochrana proti úniku vody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tichý chod;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Easy Opening – Snadné otevírání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bubnu, </a:t>
            </a:r>
            <a:r>
              <a:rPr lang="cs-CZ" altLang="cs-CZ" sz="800" b="1" dirty="0">
                <a:latin typeface="Arial" charset="0"/>
              </a:rPr>
              <a:t>Dvířka bubnu potažena Techno polymerem pro šetrnější kontakt při otevírání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Zesílené boční stěny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vyšší robustnost , dlouhou životnost a tišší chod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31020183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8059019093956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860 x 410 x 600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výrobku (kg):	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480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910653" y="1993487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chod, vysoký výkon a odolnost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906226" y="2970415"/>
            <a:ext cx="69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otevírání bubnu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125417" y="2929244"/>
            <a:ext cx="8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Opening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50" y="1985414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5901" r="29000" b="3800"/>
          <a:stretch/>
        </p:blipFill>
        <p:spPr>
          <a:xfrm>
            <a:off x="5827466" y="1345068"/>
            <a:ext cx="1620792" cy="366810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78203" y="855353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862" y="1789647"/>
            <a:ext cx="1570484" cy="31409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b4af0723-3826-4aee-ba08-906e8dce3040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2912</TotalTime>
  <Words>69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335</cp:revision>
  <cp:lastPrinted>2016-05-31T13:00:02Z</cp:lastPrinted>
  <dcterms:created xsi:type="dcterms:W3CDTF">2015-07-16T11:02:07Z</dcterms:created>
  <dcterms:modified xsi:type="dcterms:W3CDTF">2024-11-29T11:01:05Z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