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3155"/>
    <a:srgbClr val="FFFFFF"/>
    <a:srgbClr val="01ABE4"/>
    <a:srgbClr val="0093CE"/>
    <a:srgbClr val="0E8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1" d="100"/>
          <a:sy n="111" d="100"/>
        </p:scale>
        <p:origin x="16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09.07.2026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CII647CCAR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Indukční varná deska Idea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 varné zóny, dotykové ovládání, 4x Booster, </a:t>
            </a:r>
            <a:r>
              <a:rPr lang="cs-CZ" altLang="cs-CZ" sz="14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 Management, 9 úrovní výkonu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1"/>
            <a:ext cx="3828707" cy="487937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Počet varných zón/induktorů	4/4 kruhové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        7200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L/230V		16A při 3,5 kW - s omezením výkonu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	16A při 7,2 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Standardní připojení s použitím libovolných dvou fází, např. (L1, L2,N,PE) 400V~ Možnost připojení pouze jednofázově (L,N,PE) 230V~ V obou případech nesmí být naměřené napětí mezi libovolným fázovým vodičem a středním vodičem mimo povolenou toleranci, tedy 230 V ~ ± 10 %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180 mm, 1800 W/ Booster 2200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180 mm, 1800 W/ Booster 2200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přední:  Ø 180 mm, 1800 W/ Booster 2200 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145 mm, 1200 W/ Booster 1500 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Minimální Ø varné nádoby pro varné zóny je 120/140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nastavení maximálního výkonu desky v úrovních: 2,5/3,5/4,5/5,5/6,5/7,2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centrální – červené podsvícení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úrovní výkonu + 4x Booster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Časovač, Pauza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před přehřátím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při vylití tekutin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Výkon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Plynulá regulace výkonu (od úrovně 4)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41370" y="4654514"/>
            <a:ext cx="3419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33803666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8059019124308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Rovné hrany, Možnost 		zapuštěné instalace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52 × 590 × 520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pro instalaci V × Š × H (mm)	48 × 560 × 480</a:t>
            </a:r>
            <a:endParaRPr lang="cs-CZ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105 × 650 × 575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7,12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8,9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1C3EAA42-5DEF-4620-93EE-CFED864A1E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614" y="1278969"/>
            <a:ext cx="550123" cy="550123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3CECD291-7E28-426F-84C1-64A056DA5DCC}"/>
              </a:ext>
            </a:extLst>
          </p:cNvPr>
          <p:cNvSpPr txBox="1"/>
          <p:nvPr/>
        </p:nvSpPr>
        <p:spPr>
          <a:xfrm>
            <a:off x="4842397" y="1411479"/>
            <a:ext cx="7499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Indukce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0F51BB0F-86FA-438A-9264-53EEA3A9E3F7}"/>
              </a:ext>
            </a:extLst>
          </p:cNvPr>
          <p:cNvSpPr txBox="1"/>
          <p:nvPr/>
        </p:nvSpPr>
        <p:spPr>
          <a:xfrm>
            <a:off x="4808276" y="2801391"/>
            <a:ext cx="8483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Power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B83FF3F-90D5-FC1E-47D6-FCF1A2C23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32361ACE-A0BB-39D7-B096-A5010FC2B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9320" y="2695994"/>
            <a:ext cx="556694" cy="54934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236FFDB-7854-2897-425B-B35EB799FE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8696" y="1985218"/>
            <a:ext cx="543215" cy="549194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09AC01BE-326C-774D-58E5-03960149B412}"/>
              </a:ext>
            </a:extLst>
          </p:cNvPr>
          <p:cNvSpPr txBox="1"/>
          <p:nvPr/>
        </p:nvSpPr>
        <p:spPr>
          <a:xfrm>
            <a:off x="4856171" y="2147814"/>
            <a:ext cx="749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4x Booster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maximální výkon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C141A376-4776-6A2C-1F29-280E64FC17B7}"/>
              </a:ext>
            </a:extLst>
          </p:cNvPr>
          <p:cNvCxnSpPr>
            <a:cxnSpLocks/>
          </p:cNvCxnSpPr>
          <p:nvPr/>
        </p:nvCxnSpPr>
        <p:spPr>
          <a:xfrm>
            <a:off x="5804625" y="1080632"/>
            <a:ext cx="229612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AB95728-677D-E3A3-ACB7-8158BB3B4CD8}"/>
              </a:ext>
            </a:extLst>
          </p:cNvPr>
          <p:cNvSpPr txBox="1"/>
          <p:nvPr/>
        </p:nvSpPr>
        <p:spPr>
          <a:xfrm>
            <a:off x="6498288" y="867686"/>
            <a:ext cx="84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697F1A07-CBC9-CD94-0C28-8E391EBC30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98" y="3382740"/>
            <a:ext cx="549348" cy="549348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2FE2F2E9-B9FF-4A72-25D9-954073EDCA44}"/>
              </a:ext>
            </a:extLst>
          </p:cNvPr>
          <p:cNvSpPr txBox="1"/>
          <p:nvPr/>
        </p:nvSpPr>
        <p:spPr>
          <a:xfrm>
            <a:off x="4834955" y="3331857"/>
            <a:ext cx="84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Možnost zabudování do pracovní desky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857DF3C-4587-0F5E-A6B6-AAE07C5963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0925" y="1132962"/>
            <a:ext cx="2417643" cy="216373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45D2CEF8-B36F-5EDC-8FC4-BCE11FBEB1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4625" y="3362447"/>
            <a:ext cx="2393943" cy="119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2095</TotalTime>
  <Words>366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Radek Lanč</cp:lastModifiedBy>
  <cp:revision>184</cp:revision>
  <cp:lastPrinted>2016-05-05T10:40:20Z</cp:lastPrinted>
  <dcterms:created xsi:type="dcterms:W3CDTF">2015-07-16T11:02:07Z</dcterms:created>
  <dcterms:modified xsi:type="dcterms:W3CDTF">2026-07-09T14:10:39Z</dcterms:modified>
</cp:coreProperties>
</file>