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91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12" Type="http://schemas.openxmlformats.org/officeDocument/2006/relationships/image" Target="../media/image12.jp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H5DPB 485BC9/1-S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Předem plněná automatická pračka se sušičkou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550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Bluetooth, aplikace hOn,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Eco Doser,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All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In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One 59 min,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motor,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A-30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%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 sušení / praní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D/A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činnosti praní: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30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Jmenovitá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sušení / praní (kg)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5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/8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při praní + sušení na 1 cyklus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2,661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při praní + sušení na 100 cyklů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266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při praní na 1 cyklus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0,33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při praní na 100 cyklů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při praní + sušení na 1 cyklus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75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při praní na 1 cyklus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44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1351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praní + sušení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9:10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praní Eco 40-60 (h:min)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3:38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76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 při odstřeďování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průběh praní kapacitě a typologii zatížení       s maximální péčí a s dokonalými výsledky již při 30°C díky perfektnímu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      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Eco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Power Inverter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BPM Invertorový motor s tichým chodem.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Nejvýkonnější bezkartáčový motor s nejdelší výdrží a největší efektivitou.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Parní program Steam Care Pro – odstranění pachů a změkčení vláken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Doser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motor v kombinaci s inteligentním algoritmem AI zjistí aktuální hmotnost náplně a na základě toho stanoví na displeji doporučené množství  pracího prostředku podle úrovně znečištění a typologie zvoleného cyklu.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Senzorové sušení -  3 úrovně: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Extra suché, K žehlení, Do skříně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Programy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17 programů základních + Wifi programy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Bavlna, Eco 40 - 60°C, Praní a sušení, Vlna a jemná péče, 20°C – snížená teplota praní se stejným výsledkem jako při praní na 40°C s 60% úsporou energie,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Steam Care Pro,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Rychlá péče 14,30,44 min, All In One 59 min, Auto Care,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Sušení vlna – certifikovaný program Woolmark Apparel Care,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Sušení syntetika, Sušení bavlna, Wifi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Funkce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Nastavení otáček odstřeďování a teploty praní, Odložený start až 24 hod, Předpírka, Přídavné máchání,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Rychlé praní (14, 30, 44 min)/ Nastavení úrovně znečištění/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Nastavení úrovně páry (pro program Steam Care Pro)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Nastavení úrovně vysušení, Nastavení tvrdosti vody,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Eco Doser, Active Wash – optimalizace spotřeby vody a energie u malých náplní se slabým znečištěním, Noční praní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Program pro čištění bubnu, Zablokování tlačítek, Ukazatel zůstatkového času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Bezpečnost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Bezpečnostní zámek dveří/ Ochrana proti úniku vody a proti přepěnění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4977368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4983670"/>
            <a:ext cx="7267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3414663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42544" y="3499225"/>
            <a:ext cx="720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Vypočítání doporučeného množství detergentu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31020034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8059019086378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4992596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196058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4258535"/>
            <a:ext cx="7775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Woolmark Apparel Care- certifikovaný program na sušení vlny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809412" y="829026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591007" y="840181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022" y="4197973"/>
            <a:ext cx="720000" cy="720000"/>
          </a:xfrm>
          <a:prstGeom prst="flowChartConnector">
            <a:avLst/>
          </a:prstGeom>
        </p:spPr>
      </p:pic>
      <p:pic>
        <p:nvPicPr>
          <p:cNvPr id="50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5782754"/>
            <a:ext cx="720000" cy="720000"/>
          </a:xfrm>
          <a:prstGeom prst="rect">
            <a:avLst/>
          </a:prstGeom>
        </p:spPr>
      </p:pic>
      <p:sp>
        <p:nvSpPr>
          <p:cNvPr id="51" name="TextBox 22"/>
          <p:cNvSpPr txBox="1"/>
          <p:nvPr/>
        </p:nvSpPr>
        <p:spPr>
          <a:xfrm>
            <a:off x="4904509" y="5875643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2" name="Obrázek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220" y="5782754"/>
            <a:ext cx="720000" cy="720000"/>
          </a:xfrm>
          <a:prstGeom prst="flowChartConnector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036" y="2210201"/>
            <a:ext cx="720000" cy="720000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6066607" y="2524864"/>
            <a:ext cx="341760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cs-CZ" sz="2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Pětiúhelník 46"/>
          <p:cNvSpPr/>
          <p:nvPr/>
        </p:nvSpPr>
        <p:spPr>
          <a:xfrm>
            <a:off x="5792668" y="1779513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A-30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5744837" y="1497179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15 %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3" t="10943" r="22326" b="10315"/>
          <a:stretch/>
        </p:blipFill>
        <p:spPr>
          <a:xfrm>
            <a:off x="5827718" y="2993040"/>
            <a:ext cx="1340029" cy="191083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92" b="90440"/>
          <a:stretch/>
        </p:blipFill>
        <p:spPr>
          <a:xfrm>
            <a:off x="8290190" y="1699894"/>
            <a:ext cx="662077" cy="65560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707" y="2389752"/>
            <a:ext cx="1276071" cy="25521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4" name="TextovéPole 53"/>
          <p:cNvSpPr txBox="1"/>
          <p:nvPr/>
        </p:nvSpPr>
        <p:spPr>
          <a:xfrm>
            <a:off x="6107033" y="2160560"/>
            <a:ext cx="341760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cs-CZ" sz="2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Obrázek 5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835" y="3368950"/>
            <a:ext cx="761439" cy="75600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1521</TotalTime>
  <Words>79</Words>
  <Application>Microsoft Office PowerPoint</Application>
  <PresentationFormat>Předvádění na obrazovce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H5DPB 485BC9/1-S Předem plněná automatická pračka se sušičkou H-WASH 550 Wifi + Bluetooth, aplikace hOn, Eco Doser, All In One 59 min, displej v CZ i SK, pára, Eco Power Inverter motor, A-30 %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161</cp:revision>
  <cp:lastPrinted>2016-03-31T14:41:45Z</cp:lastPrinted>
  <dcterms:created xsi:type="dcterms:W3CDTF">2016-03-31T13:54:55Z</dcterms:created>
  <dcterms:modified xsi:type="dcterms:W3CDTF">2024-04-16T12:53:16Z</dcterms:modified>
</cp:coreProperties>
</file>