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155"/>
    <a:srgbClr val="FFFFFF"/>
    <a:srgbClr val="01ABE4"/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90" d="100"/>
          <a:sy n="90" d="100"/>
        </p:scale>
        <p:origin x="12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CIFC6647CCBB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varná deska Candy </a:t>
            </a:r>
            <a:r>
              <a:rPr lang="cs-CZ" altLang="cs-CZ" sz="1400" dirty="0" err="1">
                <a:latin typeface="Arial" charset="0"/>
              </a:rPr>
              <a:t>Cook</a:t>
            </a:r>
            <a:r>
              <a:rPr lang="cs-CZ" altLang="cs-CZ" sz="1400" dirty="0">
                <a:latin typeface="Arial" charset="0"/>
              </a:rPr>
              <a:t> 600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 varné zóny, dotykové ovládání, 4x Booster,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Management,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Bridge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zone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, 9 úrovní výkonu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1"/>
            <a:ext cx="3828707" cy="487937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varných zón/induktorů	4/4 kruhové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        7200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L/230V		16A při 3,5 kW - s omezením výkonu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16A při 7,2 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připojení s použitím libovolných dvou fází, např. (L1, L2,N,PE) 400V~ Možnost připojení pouze jednofázově (L,N,PE) 230V~ V obou případech nesmí být naměřené napětí mezi libovolným fázovým vodičem a středním vodičem mimo povolenou toleranci, tedy 230 V ~ ± 10 %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180 mm, 1800 W/ Booster 2100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180 mm, 1800 W/ Booster 2100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180 mm, 1800 W/ Booster 2100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145 mm, 1200 W/ Booster 1500 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varné nádoby pro varné zóny je 120/140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Bridge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zone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386x180 mm, 3000 W/ Booster 3600 W. Minimální Ø varné nádoby je 250 mm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Bridge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zone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propojení dvou varných zón do jedné velké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nastavení maximálního výkonu desky v úrovních: 2,5/3,5/4,5/5,5/6,5/7,2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centrální – červené podsvícení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 + 4x Booster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Časovač, Pauza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při vylití tekutin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Výkon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Plynulá regulace výkonu (od úrovně 4)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41370" y="4654514"/>
            <a:ext cx="3419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33803669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8059019124339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hrany, Možnost 		zapuštěné instalace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54 × 590 × 520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pro instalaci V × Š × H (mm)	50 × 560 × 480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117 × 692 × 622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7,8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9,8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C3EAA42-5DEF-4620-93EE-CFED864A1E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614" y="1278969"/>
            <a:ext cx="550123" cy="550123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3CECD291-7E28-426F-84C1-64A056DA5DCC}"/>
              </a:ext>
            </a:extLst>
          </p:cNvPr>
          <p:cNvSpPr txBox="1"/>
          <p:nvPr/>
        </p:nvSpPr>
        <p:spPr>
          <a:xfrm>
            <a:off x="4842397" y="1411479"/>
            <a:ext cx="749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Indukce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0F51BB0F-86FA-438A-9264-53EEA3A9E3F7}"/>
              </a:ext>
            </a:extLst>
          </p:cNvPr>
          <p:cNvSpPr txBox="1"/>
          <p:nvPr/>
        </p:nvSpPr>
        <p:spPr>
          <a:xfrm>
            <a:off x="4808276" y="2801391"/>
            <a:ext cx="848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B83FF3F-90D5-FC1E-47D6-FCF1A2C23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32361ACE-A0BB-39D7-B096-A5010FC2B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9320" y="2695994"/>
            <a:ext cx="556694" cy="54934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236FFDB-7854-2897-425B-B35EB799FE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8696" y="1985218"/>
            <a:ext cx="543215" cy="54919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9AC01BE-326C-774D-58E5-03960149B412}"/>
              </a:ext>
            </a:extLst>
          </p:cNvPr>
          <p:cNvSpPr txBox="1"/>
          <p:nvPr/>
        </p:nvSpPr>
        <p:spPr>
          <a:xfrm>
            <a:off x="4856171" y="2147814"/>
            <a:ext cx="749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4x Booster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výkon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C141A376-4776-6A2C-1F29-280E64FC17B7}"/>
              </a:ext>
            </a:extLst>
          </p:cNvPr>
          <p:cNvCxnSpPr>
            <a:cxnSpLocks/>
          </p:cNvCxnSpPr>
          <p:nvPr/>
        </p:nvCxnSpPr>
        <p:spPr>
          <a:xfrm>
            <a:off x="5804625" y="1080632"/>
            <a:ext cx="229612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AB95728-677D-E3A3-ACB7-8158BB3B4CD8}"/>
              </a:ext>
            </a:extLst>
          </p:cNvPr>
          <p:cNvSpPr txBox="1"/>
          <p:nvPr/>
        </p:nvSpPr>
        <p:spPr>
          <a:xfrm>
            <a:off x="6498288" y="867686"/>
            <a:ext cx="84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97F1A07-CBC9-CD94-0C28-8E391EBC30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393" y="4127968"/>
            <a:ext cx="549348" cy="54934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2FE2F2E9-B9FF-4A72-25D9-954073EDCA44}"/>
              </a:ext>
            </a:extLst>
          </p:cNvPr>
          <p:cNvSpPr txBox="1"/>
          <p:nvPr/>
        </p:nvSpPr>
        <p:spPr>
          <a:xfrm>
            <a:off x="4811084" y="4117885"/>
            <a:ext cx="84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Možnost zabudování do pracovní desky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045D8DB-E51E-E47F-7E13-6D3EAAA7EF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1061" y="1180088"/>
            <a:ext cx="2269691" cy="201520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96546BB-ABDB-B245-E9F6-4B0C2C9C51E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0095"/>
          <a:stretch>
            <a:fillRect/>
          </a:stretch>
        </p:blipFill>
        <p:spPr>
          <a:xfrm>
            <a:off x="5850707" y="3261510"/>
            <a:ext cx="1400622" cy="85637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0E11706B-584A-EE2B-F96B-E658A66C99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6905" y="3261511"/>
            <a:ext cx="1625826" cy="86741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E90BE744-7835-0A5C-4D46-B39ED744126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696" y="3410922"/>
            <a:ext cx="562045" cy="562045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B39E9BB7-D4D1-8A8B-71A4-1C9A6AC25B23}"/>
              </a:ext>
            </a:extLst>
          </p:cNvPr>
          <p:cNvSpPr txBox="1"/>
          <p:nvPr/>
        </p:nvSpPr>
        <p:spPr>
          <a:xfrm>
            <a:off x="4824750" y="3380036"/>
            <a:ext cx="84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Bridge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propojení dvou varných zón do jedné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2087</TotalTime>
  <Words>409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180</cp:revision>
  <cp:lastPrinted>2016-05-05T10:40:20Z</cp:lastPrinted>
  <dcterms:created xsi:type="dcterms:W3CDTF">2015-07-16T11:02:07Z</dcterms:created>
  <dcterms:modified xsi:type="dcterms:W3CDTF">2026-05-12T12:20:17Z</dcterms:modified>
</cp:coreProperties>
</file>