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86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HBW5518E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lednice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>
                <a:latin typeface="Arial" charset="0"/>
              </a:rPr>
              <a:t> 6 2D 55 – výška </a:t>
            </a:r>
            <a:r>
              <a:rPr lang="cs-CZ" altLang="cs-CZ" sz="1400" dirty="0">
                <a:latin typeface="Arial" charset="0"/>
              </a:rPr>
              <a:t>177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E,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technologie AI </a:t>
            </a:r>
            <a:r>
              <a:rPr lang="cs-CZ" altLang="cs-CZ" sz="1200" dirty="0" err="1">
                <a:latin typeface="Arial" charset="0"/>
              </a:rPr>
              <a:t>Inside</a:t>
            </a:r>
            <a:r>
              <a:rPr lang="cs-CZ" altLang="cs-CZ" sz="1200" baseline="30000" dirty="0" err="1">
                <a:latin typeface="Arial" charset="0"/>
              </a:rPr>
              <a:t>TM</a:t>
            </a:r>
            <a:r>
              <a:rPr lang="cs-CZ" altLang="cs-CZ" sz="1200" dirty="0">
                <a:latin typeface="Arial" charset="0"/>
              </a:rPr>
              <a:t>, reverzibilní dvířka, připojení přes Wi-Fi,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80728"/>
            <a:ext cx="3573492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248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186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62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0,591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výkon/24 hod		4,5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dirty="0">
                <a:latin typeface="Arial" charset="0"/>
              </a:rPr>
              <a:t>, 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režim, Eko režim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Artificial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Intelligence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Inside</a:t>
            </a:r>
            <a:r>
              <a:rPr lang="cs-CZ" altLang="cs-CZ" sz="800" b="1" baseline="30000" dirty="0" err="1">
                <a:latin typeface="Arial" charset="0"/>
              </a:rPr>
              <a:t>TM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b="1" dirty="0" err="1">
                <a:latin typeface="Arial" charset="0"/>
              </a:rPr>
              <a:t>Fresher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Techs</a:t>
            </a:r>
            <a:r>
              <a:rPr lang="cs-CZ" altLang="cs-CZ" sz="800" b="1" dirty="0">
                <a:latin typeface="Arial" charset="0"/>
              </a:rPr>
              <a:t> (Air </a:t>
            </a:r>
            <a:r>
              <a:rPr lang="cs-CZ" altLang="cs-CZ" sz="800" b="1" dirty="0" err="1">
                <a:latin typeface="Arial" charset="0"/>
              </a:rPr>
              <a:t>Surround</a:t>
            </a:r>
            <a:r>
              <a:rPr lang="cs-CZ" altLang="cs-CZ" sz="800" b="1" dirty="0">
                <a:latin typeface="Arial" charset="0"/>
              </a:rPr>
              <a:t> – rovnoměrné rozložení vzduchu), aplikace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Připojení přes Wi-Fi –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2+1 polic, 2x zásuvka na ovoce/zeleninu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System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2+3 přihrádek ve dveřích 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Police na víno (chromovaná)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34901388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8059019031354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1772 × 540 × 545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55,4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1832 × 580 × 597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57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185977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213738" y="1030791"/>
            <a:ext cx="0" cy="2384943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6945696" y="1868523"/>
            <a:ext cx="553998" cy="6349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E7D8171F-9449-4F1C-ACE2-A17F2944F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094" y="951421"/>
            <a:ext cx="720000" cy="720000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1669049"/>
            <a:ext cx="720000" cy="720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A383BD1-6E45-4082-B472-2F4279FA38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1" t="6784" r="9775" b="8001"/>
          <a:stretch/>
        </p:blipFill>
        <p:spPr>
          <a:xfrm>
            <a:off x="5861161" y="1111415"/>
            <a:ext cx="1313398" cy="226793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C5CBF5D-B6EC-4337-82A2-98F4C696C4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54" y="1167516"/>
            <a:ext cx="1440000" cy="1440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1BDB23E-73A0-45F5-B1D5-E650AB2B4D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6972"/>
          <a:stretch/>
        </p:blipFill>
        <p:spPr>
          <a:xfrm>
            <a:off x="5811711" y="3525710"/>
            <a:ext cx="1313398" cy="137600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3C36743-9016-4A5E-B376-0FC903C5CF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91" y="2579025"/>
            <a:ext cx="720000" cy="720000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7947E936-6D23-44F4-8E18-FD35B44A9ADC}"/>
              </a:ext>
            </a:extLst>
          </p:cNvPr>
          <p:cNvSpPr txBox="1"/>
          <p:nvPr/>
        </p:nvSpPr>
        <p:spPr>
          <a:xfrm>
            <a:off x="4784220" y="276536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cs-CZ" sz="800" baseline="30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67723780-F3BD-4C9A-AD3D-D3C635B6F4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474" y="3485367"/>
            <a:ext cx="720000" cy="720000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EADFC9D7-3BFB-425D-BA81-7C400B9F0E27}"/>
              </a:ext>
            </a:extLst>
          </p:cNvPr>
          <p:cNvSpPr txBox="1"/>
          <p:nvPr/>
        </p:nvSpPr>
        <p:spPr>
          <a:xfrm>
            <a:off x="4762853" y="367609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Kompatibilita s aplikací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364BA34-253C-40D5-BBC0-DE6D813DCB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150" y="2691906"/>
            <a:ext cx="1104904" cy="220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2016</TotalTime>
  <Words>364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256</cp:revision>
  <cp:lastPrinted>2016-05-31T13:00:02Z</cp:lastPrinted>
  <dcterms:created xsi:type="dcterms:W3CDTF">2015-07-16T11:02:07Z</dcterms:created>
  <dcterms:modified xsi:type="dcterms:W3CDTF">2022-03-07T13:27:46Z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