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58" y="-5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0"/>
            <a:ext cx="9107489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BC4S68M6D8J-S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pračka </a:t>
            </a:r>
            <a:r>
              <a:rPr lang="cs-CZ" altLang="cs-CZ" sz="1400">
                <a:latin typeface="Arial" charset="0"/>
              </a:rPr>
              <a:t>předem plněná </a:t>
            </a:r>
            <a:r>
              <a:rPr lang="cs-CZ" altLang="cs-CZ" sz="1400" dirty="0" err="1">
                <a:latin typeface="Arial" charset="0"/>
              </a:rPr>
              <a:t>ProWash</a:t>
            </a:r>
            <a:r>
              <a:rPr lang="cs-CZ" altLang="cs-CZ" sz="1400" dirty="0">
                <a:latin typeface="Arial" charset="0"/>
              </a:rPr>
              <a:t> 400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Wifi + Bluetooth, pára, Mix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Systém, Invertorový motor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8024" y="2603357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Rovnoměrné rozložení pracího prostředku, aviváže a vody</a:t>
            </a:r>
            <a:endParaRPr lang="cs-CZ" sz="800" b="1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4796902" y="357882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Speciální programy</a:t>
            </a:r>
            <a:endParaRPr lang="cs-CZ" sz="800" b="1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4878331" y="4457857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Pára</a:t>
            </a:r>
            <a:endParaRPr lang="cs-CZ" sz="800" b="1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4860671" y="5192613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endParaRPr lang="cs-CZ" sz="800" b="1" dirty="0"/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31801217	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8059019111346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820 x 600 x 525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875 x 650 x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66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4896157" y="199722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Kontrolka detektoru hmotnosti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39445B-5D04-F773-788D-775AEB781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6137443"/>
            <a:ext cx="1917846" cy="630297"/>
          </a:xfrm>
          <a:prstGeom prst="rect">
            <a:avLst/>
          </a:prstGeom>
        </p:spPr>
      </p:pic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233DA4BD-1E3B-F4D7-73E0-DA9C01FCE4A6}"/>
              </a:ext>
            </a:extLst>
          </p:cNvPr>
          <p:cNvSpPr txBox="1">
            <a:spLocks/>
          </p:cNvSpPr>
          <p:nvPr/>
        </p:nvSpPr>
        <p:spPr>
          <a:xfrm>
            <a:off x="107504" y="971100"/>
            <a:ext cx="3866979" cy="577026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Hlavní vlastnosti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 (praní)		A</a:t>
            </a:r>
          </a:p>
          <a:p>
            <a:pPr marL="0" indent="0">
              <a:buNone/>
            </a:pPr>
            <a:r>
              <a:rPr lang="cs-CZ" sz="900" b="1" dirty="0"/>
              <a:t>Marketingové označení en. účinnosti: o 20 % úspornější, než třída A</a:t>
            </a:r>
            <a:endParaRPr lang="cs-C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(praní, kWh/100 c.)		38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pračky (praní, kg)		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V. spotřeba vody na cyklus (praní, l)		44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trvání (praní, hod)		3:38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účinnosti odstřeďování a sušení		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Hlučnost (dB(A))			72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šířeného vzduchem (program ECO 40-60)	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otáčky odstřeďování		1600	</a:t>
            </a:r>
          </a:p>
          <a:p>
            <a:pPr marL="0" indent="0">
              <a:buNone/>
            </a:pPr>
            <a:endParaRPr lang="cs-CZ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14 programů + Wifi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, ECO 40-60, Bavlna,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Vlna+ruční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 praní, Syntetika a barevné, </a:t>
            </a:r>
            <a:r>
              <a:rPr lang="cs-CZ" sz="750">
                <a:latin typeface="Arial" panose="020B0604020202020204" pitchFamily="34" charset="0"/>
                <a:cs typeface="Arial" panose="020B0604020202020204" pitchFamily="34" charset="0"/>
              </a:rPr>
              <a:t>Máchání, Odčerpání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a odstředění, </a:t>
            </a:r>
            <a:r>
              <a:rPr lang="cs-CZ" sz="750">
                <a:latin typeface="Arial" panose="020B0604020202020204" pitchFamily="34" charset="0"/>
                <a:cs typeface="Arial" panose="020B0604020202020204" pitchFamily="34" charset="0"/>
              </a:rPr>
              <a:t>Jemné 59‘,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Snadné žehlení plus, Hygienická pára plus, Rychlý (14’, 30‘, 44‘), Smíšené a barevné 59‘, Perfektní </a:t>
            </a:r>
            <a:r>
              <a:rPr lang="cs-CZ" sz="750">
                <a:latin typeface="Arial" panose="020B0604020202020204" pitchFamily="34" charset="0"/>
                <a:cs typeface="Arial" panose="020B0604020202020204" pitchFamily="34" charset="0"/>
              </a:rPr>
              <a:t>bavlna 59‘, Speciální 49‘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(připojení přes aplikaci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Kontrolka detektoru hmotnosti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Mix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rovnoměrné rozložení pracího prostředku, aviváže a vody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Možnosti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Předpírka, Extra máchání,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75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50" i="1" dirty="0">
                <a:latin typeface="Arial" panose="020B0604020202020204" pitchFamily="34" charset="0"/>
                <a:cs typeface="Arial" panose="020B0604020202020204" pitchFamily="34" charset="0"/>
              </a:rPr>
              <a:t>po celou dobu praní udržuje stejnou teplotu)</a:t>
            </a:r>
            <a:endParaRPr lang="cs-CZ" sz="75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Speciální programy: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Jeden kus (optimalizace vody a energie), Noční praní, Čištění bubnu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Snadné žehlení (minimalizace pomačkání prádla)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stupně znečištění (3 úrovně)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Odložený start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Dotykové ovládání u digitálního displeje + manuální otočný ovladač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</a:t>
            </a:r>
          </a:p>
          <a:p>
            <a:pPr marL="0" indent="0">
              <a:buNone/>
            </a:pPr>
            <a:endParaRPr lang="cs-CZ" sz="7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Invertorový motor, Digitální displej (6místný) , Nerezový buben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C5A2BF6-3918-12CD-F2F3-A4F6C27C49FC}"/>
              </a:ext>
            </a:extLst>
          </p:cNvPr>
          <p:cNvSpPr txBox="1"/>
          <p:nvPr/>
        </p:nvSpPr>
        <p:spPr>
          <a:xfrm>
            <a:off x="5374708" y="101951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BFE8C3B8-E1B2-463B-6215-6DC57EFF5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006" y="1100941"/>
            <a:ext cx="2594649" cy="341628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55411BC3-37EF-DBA2-37D0-C75B5292D3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2427" y="2417312"/>
            <a:ext cx="1290456" cy="2464328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D1F90F9E-A915-0709-4394-9E9F25BB3B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0389" y="334821"/>
            <a:ext cx="718299" cy="68436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67745552-7F88-472D-D5B0-FEB1A6F51F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57" y="2694830"/>
            <a:ext cx="584775" cy="584775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4DF373D-4F67-3BE0-8254-3115E53D71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97" y="1100941"/>
            <a:ext cx="584775" cy="584775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00AE0352-1D47-37B8-3724-1F5C1095D6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56" y="3475229"/>
            <a:ext cx="584775" cy="584775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62DF5C5B-D09A-21AA-C026-B2614120B1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47" y="1914431"/>
            <a:ext cx="584775" cy="584775"/>
          </a:xfrm>
          <a:prstGeom prst="rect">
            <a:avLst/>
          </a:prstGeom>
        </p:spPr>
      </p:pic>
      <p:pic>
        <p:nvPicPr>
          <p:cNvPr id="48" name="Obrázek 47">
            <a:extLst>
              <a:ext uri="{FF2B5EF4-FFF2-40B4-BE49-F238E27FC236}">
                <a16:creationId xmlns:a16="http://schemas.microsoft.com/office/drawing/2014/main" id="{B72BA4C1-12EF-13BC-22E7-DE254BE6CC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059" y="5036027"/>
            <a:ext cx="584775" cy="584775"/>
          </a:xfrm>
          <a:prstGeom prst="rect">
            <a:avLst/>
          </a:prstGeom>
        </p:spPr>
      </p:pic>
      <p:pic>
        <p:nvPicPr>
          <p:cNvPr id="53" name="Obrázek 52">
            <a:extLst>
              <a:ext uri="{FF2B5EF4-FFF2-40B4-BE49-F238E27FC236}">
                <a16:creationId xmlns:a16="http://schemas.microsoft.com/office/drawing/2014/main" id="{7B2396D0-9156-7CFB-019A-CF51662D15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56" y="4255628"/>
            <a:ext cx="584775" cy="584775"/>
          </a:xfrm>
          <a:prstGeom prst="rect">
            <a:avLst/>
          </a:prstGeom>
        </p:spPr>
      </p:pic>
      <p:sp>
        <p:nvSpPr>
          <p:cNvPr id="54" name="TextovéPole 53">
            <a:extLst>
              <a:ext uri="{FF2B5EF4-FFF2-40B4-BE49-F238E27FC236}">
                <a16:creationId xmlns:a16="http://schemas.microsoft.com/office/drawing/2014/main" id="{92A220EC-18DD-3C41-D6D5-5A28FE461851}"/>
              </a:ext>
            </a:extLst>
          </p:cNvPr>
          <p:cNvSpPr txBox="1"/>
          <p:nvPr/>
        </p:nvSpPr>
        <p:spPr>
          <a:xfrm>
            <a:off x="4822579" y="119264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</a:t>
            </a:r>
            <a:endParaRPr lang="cs-CZ" sz="800" b="1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408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164</cp:revision>
  <cp:lastPrinted>2016-05-05T10:40:20Z</cp:lastPrinted>
  <dcterms:created xsi:type="dcterms:W3CDTF">2015-07-16T11:02:07Z</dcterms:created>
  <dcterms:modified xsi:type="dcterms:W3CDTF">2025-07-31T08:32:00Z</dcterms:modified>
</cp:coreProperties>
</file>