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CDPH 2L1047S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šíře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 5 programů, 10 sad, 9 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47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dB(A), Express mytí, 2 koše,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elektronická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regenerace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4:58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</a:t>
            </a:r>
            <a:r>
              <a:rPr lang="cs-CZ" altLang="cs-CZ" sz="800" dirty="0" smtClean="0">
                <a:latin typeface="Arial" charset="0"/>
              </a:rPr>
              <a:t>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</a:t>
            </a:r>
            <a:r>
              <a:rPr lang="cs-CZ" altLang="cs-CZ" sz="800" dirty="0" smtClean="0">
                <a:latin typeface="Arial" charset="0"/>
              </a:rPr>
              <a:t>50°C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Univerzální 60°C, Intenzivní 70°C, Předmytí 45°C,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Zoom 32 </a:t>
            </a:r>
            <a:r>
              <a:rPr lang="cs-CZ" altLang="cs-CZ" sz="800" b="1" dirty="0">
                <a:latin typeface="Arial" charset="0"/>
              </a:rPr>
              <a:t>min </a:t>
            </a:r>
            <a:r>
              <a:rPr lang="cs-CZ" altLang="cs-CZ" sz="800" b="1" dirty="0" smtClean="0">
                <a:latin typeface="Arial" charset="0"/>
              </a:rPr>
              <a:t>45°C </a:t>
            </a:r>
            <a:r>
              <a:rPr lang="cs-CZ" altLang="cs-CZ" sz="800" b="1" dirty="0">
                <a:latin typeface="Arial" charset="0"/>
              </a:rPr>
              <a:t>– rychlé </a:t>
            </a:r>
            <a:r>
              <a:rPr lang="cs-CZ" altLang="cs-CZ" sz="800" b="1" dirty="0" smtClean="0">
                <a:latin typeface="Arial" charset="0"/>
              </a:rPr>
              <a:t>mytí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Teploty mytí 45 – 70°C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</a:t>
            </a:r>
            <a:r>
              <a:rPr lang="cs-CZ" altLang="cs-CZ" sz="800" dirty="0" smtClean="0">
                <a:latin typeface="Arial" charset="0"/>
              </a:rPr>
              <a:t>3, 6, 9 hod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Express </a:t>
            </a:r>
            <a:r>
              <a:rPr lang="cs-CZ" altLang="cs-CZ" sz="800" b="1" dirty="0">
                <a:latin typeface="Arial" charset="0"/>
              </a:rPr>
              <a:t>mytí </a:t>
            </a:r>
            <a:r>
              <a:rPr lang="cs-CZ" altLang="cs-CZ" sz="800" b="1" dirty="0" smtClean="0">
                <a:latin typeface="Arial" charset="0"/>
              </a:rPr>
              <a:t>– úspora </a:t>
            </a:r>
            <a:r>
              <a:rPr lang="cs-CZ" altLang="cs-CZ" sz="800" b="1" dirty="0">
                <a:latin typeface="Arial" charset="0"/>
              </a:rPr>
              <a:t>25% času a </a:t>
            </a:r>
            <a:r>
              <a:rPr lang="cs-CZ" altLang="cs-CZ" sz="800" b="1" dirty="0" smtClean="0">
                <a:latin typeface="Arial" charset="0"/>
              </a:rPr>
              <a:t>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Tlačítko pro vynulování nedostatku soli a leštidla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nedostatku leštidla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fáze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Zvukový signál ukončení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Uložení posledního cyklu do paměti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LED kontrolky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Tříúrovňový filtr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Skryté </a:t>
            </a:r>
            <a:r>
              <a:rPr lang="cs-CZ" altLang="cs-CZ" sz="800" dirty="0">
                <a:latin typeface="Arial" charset="0"/>
              </a:rPr>
              <a:t>topné </a:t>
            </a:r>
            <a:r>
              <a:rPr lang="cs-CZ" altLang="cs-CZ" sz="800" dirty="0" smtClean="0">
                <a:latin typeface="Arial" charset="0"/>
              </a:rPr>
              <a:t>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regenerace změkčovače vody – nižší spotřeba soli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koše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Polohování horního koše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na talíře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přetečení Antioverflow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23267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191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05229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Express mytí úspora 25%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055" y="504169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6925777800667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Stříbrná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450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41,93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1" y="2772217"/>
            <a:ext cx="720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37" t="1" r="-1636" b="-7455"/>
          <a:stretch/>
        </p:blipFill>
        <p:spPr>
          <a:xfrm>
            <a:off x="4067944" y="1915772"/>
            <a:ext cx="720000" cy="72122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TextovéPole 40"/>
          <p:cNvSpPr txBox="1"/>
          <p:nvPr/>
        </p:nvSpPr>
        <p:spPr>
          <a:xfrm>
            <a:off x="6139471" y="224562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45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0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3" name="Ovál 42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361556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6, 9  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Obdélník 46"/>
          <p:cNvSpPr/>
          <p:nvPr/>
        </p:nvSpPr>
        <p:spPr>
          <a:xfrm>
            <a:off x="4283968" y="1124744"/>
            <a:ext cx="288032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6264055" y="2173615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35" y="1476297"/>
            <a:ext cx="576000" cy="576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001967" y="1692257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9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8" name="Immagine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9BC3A8FC-E24A-4974-9C2D-2AC305D9A9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892" l="0" r="100000">
                        <a14:foregroundMark x1="23739" y1="42169" x2="23739" y2="42169"/>
                        <a14:foregroundMark x1="7257" y1="59940" x2="7257" y2="59940"/>
                        <a14:foregroundMark x1="80197" y1="27108" x2="80197" y2="27108"/>
                        <a14:foregroundMark x1="88807" y1="26506" x2="88807" y2="26506"/>
                        <a14:foregroundMark x1="95941" y1="27108" x2="95941" y2="271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2211" r="24001" b="-8470"/>
          <a:stretch/>
        </p:blipFill>
        <p:spPr>
          <a:xfrm>
            <a:off x="4075562" y="2879293"/>
            <a:ext cx="779732" cy="360000"/>
          </a:xfrm>
          <a:prstGeom prst="rect">
            <a:avLst/>
          </a:prstGeom>
        </p:spPr>
      </p:pic>
      <p:pic>
        <p:nvPicPr>
          <p:cNvPr id="55" name="Immagine 11">
            <a:extLst>
              <a:ext uri="{FF2B5EF4-FFF2-40B4-BE49-F238E27FC236}">
                <a16:creationId xmlns:a16="http://schemas.microsoft.com/office/drawing/2014/main" xmlns="" id="{8970BCDB-80BF-4D97-9D05-A17B9076D4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959" y="898293"/>
            <a:ext cx="1491329" cy="4030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85" y="1371431"/>
            <a:ext cx="720000" cy="720000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7" t="3800" r="7287" b="1701"/>
          <a:stretch/>
        </p:blipFill>
        <p:spPr>
          <a:xfrm>
            <a:off x="5836756" y="2632614"/>
            <a:ext cx="1286911" cy="241295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8" b="89500"/>
          <a:stretch/>
        </p:blipFill>
        <p:spPr>
          <a:xfrm>
            <a:off x="8276799" y="854482"/>
            <a:ext cx="735601" cy="72008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932" y="2085854"/>
            <a:ext cx="1457855" cy="29157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72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154</cp:revision>
  <cp:lastPrinted>2016-05-05T10:40:20Z</cp:lastPrinted>
  <dcterms:created xsi:type="dcterms:W3CDTF">2015-07-16T11:02:07Z</dcterms:created>
  <dcterms:modified xsi:type="dcterms:W3CDTF">2023-07-17T08:14:51Z</dcterms:modified>
</cp:coreProperties>
</file>