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08.04.2025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3" Type="http://schemas.openxmlformats.org/officeDocument/2006/relationships/image" Target="../media/image1.jp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cs-CZ" sz="2400" b="1" dirty="0" smtClean="0">
                <a:solidFill>
                  <a:srgbClr val="6DC4C3"/>
                </a:solidFill>
                <a:latin typeface="Arial" charset="0"/>
              </a:rPr>
              <a:t>CNCQ2T618CX</a:t>
            </a:r>
            <a:endParaRPr lang="cs-CZ" altLang="cs-CZ" sz="2400" b="1" dirty="0" smtClean="0">
              <a:solidFill>
                <a:srgbClr val="6DC4C3"/>
              </a:solidFill>
              <a:latin typeface="Arial" charset="0"/>
            </a:endParaRP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latin typeface="Arial" charset="0"/>
              </a:rPr>
              <a:t>Kombinovaná chladnička Fresco 300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Total No Frost, dotykový displej, LED osvětlení, nulová zóna, doplňkový obsah v aplikaci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953958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355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235/120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0,471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Roční </a:t>
            </a:r>
            <a:r>
              <a:rPr lang="cs-CZ" altLang="cs-CZ" sz="800" dirty="0">
                <a:latin typeface="Arial" charset="0"/>
              </a:rPr>
              <a:t>spotřeba energie (kWh/rok)		</a:t>
            </a:r>
            <a:r>
              <a:rPr lang="cs-CZ" altLang="cs-CZ" sz="800" dirty="0" smtClean="0">
                <a:latin typeface="Arial" charset="0"/>
              </a:rPr>
              <a:t>172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6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13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N </a:t>
            </a:r>
            <a:r>
              <a:rPr lang="cs-CZ" altLang="cs-CZ" sz="800" dirty="0">
                <a:latin typeface="Arial" charset="0"/>
              </a:rPr>
              <a:t>- </a:t>
            </a:r>
            <a:r>
              <a:rPr lang="cs-CZ" altLang="cs-CZ" sz="800" dirty="0" smtClean="0">
                <a:latin typeface="Arial" charset="0"/>
              </a:rPr>
              <a:t>T 10°- 43°C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</a:t>
            </a:r>
            <a:r>
              <a:rPr lang="cs-CZ" altLang="cs-CZ" sz="800" dirty="0" smtClean="0">
                <a:latin typeface="Arial" charset="0"/>
              </a:rPr>
              <a:t>****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</a:t>
            </a:r>
            <a:r>
              <a:rPr lang="cs-CZ" altLang="cs-CZ" sz="800" dirty="0" smtClean="0">
                <a:latin typeface="Arial" charset="0"/>
              </a:rPr>
              <a:t>G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Doplňkový obsah v aplikaci hOn (např. Food Locator, Smart Drink Assistant, Inventory Assistant (bez možnosti dálkového ovládání)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Total No Frost Circle Fresh -  beznámrazová </a:t>
            </a:r>
            <a:r>
              <a:rPr lang="cs-CZ" altLang="cs-CZ" sz="800" b="1" dirty="0">
                <a:latin typeface="Arial" charset="0"/>
              </a:rPr>
              <a:t>technologie </a:t>
            </a:r>
            <a:r>
              <a:rPr lang="cs-CZ" altLang="cs-CZ" sz="800" b="1" dirty="0" smtClean="0">
                <a:latin typeface="Arial" charset="0"/>
              </a:rPr>
              <a:t>chlazení v chladničce i mrazáku s kruhovým prouděním chladného vzduchu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Dotykový </a:t>
            </a:r>
            <a:r>
              <a:rPr lang="cs-CZ" altLang="cs-CZ" sz="800" b="1" dirty="0">
                <a:latin typeface="Arial" charset="0"/>
              </a:rPr>
              <a:t>displej </a:t>
            </a:r>
            <a:r>
              <a:rPr lang="cs-CZ" altLang="cs-CZ" sz="800" b="1" dirty="0" smtClean="0">
                <a:latin typeface="Arial" charset="0"/>
              </a:rPr>
              <a:t>uvnitř chladničky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Elektronický termostat, nastavení teploty chladničky od +2 d +8 °C a mrazáku       od -16 do -22°C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Automatické odmrazování chladničky i mrazáku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Alarm otevřených dveří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3 + 1 skleněné police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4 přihrádky ve </a:t>
            </a:r>
            <a:r>
              <a:rPr lang="cs-CZ" altLang="cs-CZ" sz="800" dirty="0">
                <a:latin typeface="Arial" charset="0"/>
              </a:rPr>
              <a:t>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1x zásuvka Fresh 0°C Area </a:t>
            </a:r>
            <a:r>
              <a:rPr lang="cs-CZ" altLang="cs-CZ" sz="800" dirty="0" smtClean="0">
                <a:latin typeface="Arial" charset="0"/>
              </a:rPr>
              <a:t>– nulová zóna pro uchování čerstvých ryb a masa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3 </a:t>
            </a:r>
            <a:r>
              <a:rPr lang="cs-CZ" altLang="cs-CZ" sz="800" dirty="0">
                <a:latin typeface="Arial" charset="0"/>
              </a:rPr>
              <a:t>plastové </a:t>
            </a:r>
            <a:r>
              <a:rPr lang="cs-CZ" altLang="cs-CZ" sz="800" dirty="0" smtClean="0">
                <a:latin typeface="Arial" charset="0"/>
              </a:rPr>
              <a:t>zásuvky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 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Osvětlení LED 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Výměnný závěs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2 </a:t>
            </a:r>
            <a:r>
              <a:rPr lang="cs-CZ" altLang="cs-CZ" sz="800" dirty="0">
                <a:latin typeface="Arial" charset="0"/>
              </a:rPr>
              <a:t>nastavitelné </a:t>
            </a:r>
            <a:r>
              <a:rPr lang="cs-CZ" altLang="cs-CZ" sz="800" dirty="0" smtClean="0">
                <a:latin typeface="Arial" charset="0"/>
              </a:rPr>
              <a:t>nožičky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Zastavení dvířek v úhlu 125°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Standardní kompresor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rgbClr val="C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71343" y="980728"/>
            <a:ext cx="0" cy="540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24128" y="5085184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34006028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8059019110073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185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667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93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1944 x 663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100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7666" y="940525"/>
            <a:ext cx="648000" cy="648000"/>
          </a:xfrm>
          <a:prstGeom prst="rect">
            <a:avLst/>
          </a:prstGeom>
        </p:spPr>
      </p:pic>
      <p:sp>
        <p:nvSpPr>
          <p:cNvPr id="47" name="Obdélník 46"/>
          <p:cNvSpPr/>
          <p:nvPr/>
        </p:nvSpPr>
        <p:spPr>
          <a:xfrm>
            <a:off x="5744357" y="1025178"/>
            <a:ext cx="789874" cy="2726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</a:t>
            </a:r>
            <a:endParaRPr lang="cs-CZ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ovéPole 29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43" name="Obrázek 4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pic>
        <p:nvPicPr>
          <p:cNvPr id="44" name="Obrázek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930792"/>
            <a:ext cx="720000" cy="720000"/>
          </a:xfrm>
          <a:prstGeom prst="rect">
            <a:avLst/>
          </a:prstGeom>
        </p:spPr>
      </p:pic>
      <p:sp>
        <p:nvSpPr>
          <p:cNvPr id="48" name="TextovéPole 47"/>
          <p:cNvSpPr txBox="1"/>
          <p:nvPr/>
        </p:nvSpPr>
        <p:spPr>
          <a:xfrm>
            <a:off x="4813400" y="2605296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Variabilní uspořádání vnitřního prostoru</a:t>
            </a:r>
            <a:endParaRPr lang="cs-CZ" sz="800" dirty="0"/>
          </a:p>
        </p:txBody>
      </p:sp>
      <p:sp>
        <p:nvSpPr>
          <p:cNvPr id="51" name="TextovéPole 50"/>
          <p:cNvSpPr txBox="1"/>
          <p:nvPr/>
        </p:nvSpPr>
        <p:spPr>
          <a:xfrm>
            <a:off x="4867109" y="4365104"/>
            <a:ext cx="798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Nulová zóna pro uchování masa a ryb</a:t>
            </a:r>
          </a:p>
        </p:txBody>
      </p:sp>
      <p:sp>
        <p:nvSpPr>
          <p:cNvPr id="54" name="TextovéPole 53"/>
          <p:cNvSpPr txBox="1"/>
          <p:nvPr/>
        </p:nvSpPr>
        <p:spPr>
          <a:xfrm>
            <a:off x="4826003" y="189187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Beznámrazová technologie chlazení</a:t>
            </a:r>
            <a:endParaRPr lang="cs-CZ" sz="800" dirty="0"/>
          </a:p>
        </p:txBody>
      </p:sp>
      <p:sp>
        <p:nvSpPr>
          <p:cNvPr id="59" name="TextovéPole 58"/>
          <p:cNvSpPr txBox="1"/>
          <p:nvPr/>
        </p:nvSpPr>
        <p:spPr>
          <a:xfrm>
            <a:off x="4788024" y="5118283"/>
            <a:ext cx="8640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Inventory Assistant v aplikaci hOn pro sledování zásob a exspirací</a:t>
            </a:r>
            <a:endParaRPr lang="cs-CZ" sz="800" dirty="0"/>
          </a:p>
        </p:txBody>
      </p:sp>
      <p:sp>
        <p:nvSpPr>
          <p:cNvPr id="60" name="TextovéPole 59"/>
          <p:cNvSpPr txBox="1"/>
          <p:nvPr/>
        </p:nvSpPr>
        <p:spPr>
          <a:xfrm>
            <a:off x="4839853" y="986021"/>
            <a:ext cx="8640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Doplňkový obsah v aplikaci hOn (bez připojení k Wifi)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ovéPole 60"/>
          <p:cNvSpPr txBox="1"/>
          <p:nvPr/>
        </p:nvSpPr>
        <p:spPr>
          <a:xfrm>
            <a:off x="4794196" y="350108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Osvětlení LED na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stropě chladničky</a:t>
            </a:r>
            <a:endParaRPr lang="cs-CZ" sz="800" dirty="0"/>
          </a:p>
        </p:txBody>
      </p:sp>
      <p:pic>
        <p:nvPicPr>
          <p:cNvPr id="62" name="Obrázek 6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880" y="1756625"/>
            <a:ext cx="720000" cy="720000"/>
          </a:xfrm>
          <a:prstGeom prst="rect">
            <a:avLst/>
          </a:prstGeom>
        </p:spPr>
      </p:pic>
      <p:pic>
        <p:nvPicPr>
          <p:cNvPr id="63" name="Obrázek 6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429080"/>
            <a:ext cx="720000" cy="720000"/>
          </a:xfrm>
          <a:prstGeom prst="rect">
            <a:avLst/>
          </a:prstGeom>
        </p:spPr>
      </p:pic>
      <p:pic>
        <p:nvPicPr>
          <p:cNvPr id="65" name="Obrázek 6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585" y="4293176"/>
            <a:ext cx="720000" cy="720000"/>
          </a:xfrm>
          <a:prstGeom prst="rect">
            <a:avLst/>
          </a:prstGeom>
        </p:spPr>
      </p:pic>
      <p:pic>
        <p:nvPicPr>
          <p:cNvPr id="66" name="Obrázek 6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090" y="5157272"/>
            <a:ext cx="720000" cy="720000"/>
          </a:xfrm>
          <a:prstGeom prst="rect">
            <a:avLst/>
          </a:prstGeom>
        </p:spPr>
      </p:pic>
      <p:pic>
        <p:nvPicPr>
          <p:cNvPr id="67" name="Obrázek 6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880" y="2569421"/>
            <a:ext cx="720000" cy="720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0" t="650" r="23750" b="650"/>
          <a:stretch/>
        </p:blipFill>
        <p:spPr>
          <a:xfrm>
            <a:off x="6751041" y="2701003"/>
            <a:ext cx="1277343" cy="240140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0" t="3800" r="34250" b="2751"/>
          <a:stretch/>
        </p:blipFill>
        <p:spPr>
          <a:xfrm>
            <a:off x="5724128" y="2049175"/>
            <a:ext cx="1018773" cy="302236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3"/>
          <a:srcRect l="79324" t="1255" r="1513" b="88849"/>
          <a:stretch/>
        </p:blipFill>
        <p:spPr>
          <a:xfrm>
            <a:off x="8305726" y="836712"/>
            <a:ext cx="658762" cy="67863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59192" y="2074109"/>
            <a:ext cx="1004049" cy="20029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1624</TotalTime>
  <Words>76</Words>
  <Application>Microsoft Office PowerPoint</Application>
  <PresentationFormat>Předvádění na obrazovce (4:3)</PresentationFormat>
  <Paragraphs>59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216</cp:revision>
  <cp:lastPrinted>2016-05-31T13:00:02Z</cp:lastPrinted>
  <dcterms:created xsi:type="dcterms:W3CDTF">2015-07-16T11:02:07Z</dcterms:created>
  <dcterms:modified xsi:type="dcterms:W3CDTF">2025-04-08T13:50:09Z</dcterms:modified>
</cp:coreProperties>
</file>