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HWD100BD1499U1NS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Předem plněná automatická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pračka se sušičkou </a:t>
            </a:r>
            <a:r>
              <a:rPr lang="cs-CZ" altLang="cs-CZ" sz="1400" dirty="0" err="1" smtClean="0">
                <a:solidFill>
                  <a:prstClr val="black"/>
                </a:solidFill>
                <a:latin typeface="Arial" charset="0"/>
              </a:rPr>
              <a:t>SuperDrum</a:t>
            </a:r>
            <a:r>
              <a:rPr lang="cs-CZ" altLang="cs-CZ" sz="1400" smtClean="0">
                <a:solidFill>
                  <a:prstClr val="black"/>
                </a:solidFill>
                <a:latin typeface="Arial" charset="0"/>
              </a:rPr>
              <a:t> I-PRO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SERIES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9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Automatický dávkovač pracího prostředku a aviváže, ABT,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I-Refresh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D/A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10/6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1/100 cyklů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3,08/308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Spotřeba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energie při praní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1/100 cyklů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0,510/51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Spotřeba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vody při praní +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sušení/ při praní na 1 cyklus (l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75/50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Otáčky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při odstřeďování (ot./min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)/ Účinnost odstřeďování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sušení/ praní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7:40/3:58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Emise hluku 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dB(A) re 1 pW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 /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třída hluku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při odstřeďování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69/A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69 dB(A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Dosing – auto dávkovač pracího prostředku a aviváže na 20 cyklů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prádla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výstupky, 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„I-Refresh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“- osvěží oblečení, včetně nejjemnějších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tkanin (vlna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hedvábí)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pomocí technologie mikroskopických částic páry, která odstraní pachy, jemný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prach, alergeny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sníží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pomačkání a změkčí tkaniny.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programů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programy: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Inteligentní, Expres 15‘, I-Refresh, Sušení, Praní a sušení, Odstřeďování, Dálkové ovládání, Bavlna, Syntetika, Rychlý 39‘, Vlna, Jemné prádlo, Bavlna 20°C, Eco 40-60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Odstraňování skvrn (6 druhů), Nastavení: teploty praní, délky praní, otáček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počtu máchání, sušení (automatické nebo časované 30-210 min); Předpírka, Odložený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start až 24 hod,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Zablokování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tlačítek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displej;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XXL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- průměr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výška)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Objem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 l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úzká hloubka pouze 46 cm;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31018794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6921081591970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1111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798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549699" y="1698329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64" y="953616"/>
            <a:ext cx="720000" cy="75715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t="6951" r="18500" b="6951"/>
          <a:stretch/>
        </p:blipFill>
        <p:spPr>
          <a:xfrm>
            <a:off x="5784596" y="1759659"/>
            <a:ext cx="1765103" cy="237276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01870" y="4202815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75051" y="427228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ovéPole 40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753190" y="5262299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18737" y="4463997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861347" y="3499591"/>
            <a:ext cx="92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-Refresh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oblečení včetně vlny a hedvábí, zbaví ho prachu, pachů, alergenů a pomačkání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2884993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79374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automatický dávkovač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pracího prostředku a aviváže na 20 cyklů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4542299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56704" y="2880853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36498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5217551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66" y="961257"/>
            <a:ext cx="720000" cy="720000"/>
          </a:xfrm>
          <a:prstGeom prst="rect">
            <a:avLst/>
          </a:prstGeom>
        </p:spPr>
      </p:pic>
      <p:sp>
        <p:nvSpPr>
          <p:cNvPr id="54" name="TextovéPole 53"/>
          <p:cNvSpPr txBox="1"/>
          <p:nvPr/>
        </p:nvSpPr>
        <p:spPr>
          <a:xfrm>
            <a:off x="7719384" y="911324"/>
            <a:ext cx="1433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velký buben v úzkém provedení hloubky pouze 46 cm</a:t>
            </a:r>
            <a:endParaRPr lang="cs-CZ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3683295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18" b="90579"/>
          <a:stretch/>
        </p:blipFill>
        <p:spPr>
          <a:xfrm>
            <a:off x="8060845" y="233616"/>
            <a:ext cx="759759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440" y="2126454"/>
            <a:ext cx="1332125" cy="2664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2288</TotalTime>
  <Words>125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286</cp:revision>
  <cp:lastPrinted>2016-05-31T13:00:02Z</cp:lastPrinted>
  <dcterms:created xsi:type="dcterms:W3CDTF">2015-07-16T11:02:07Z</dcterms:created>
  <dcterms:modified xsi:type="dcterms:W3CDTF">2021-10-19T14:28:05Z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