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  <p:sldMasterId id="2147483759" r:id="rId5"/>
  </p:sldMasterIdLst>
  <p:notesMasterIdLst>
    <p:notesMasterId r:id="rId8"/>
  </p:notesMasterIdLst>
  <p:sldIdLst>
    <p:sldId id="413" r:id="rId6"/>
    <p:sldId id="437" r:id="rId7"/>
  </p:sldIdLst>
  <p:sldSz cx="9144000" cy="6858000" type="screen4x3"/>
  <p:notesSz cx="6799263" cy="9929813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71FF"/>
    <a:srgbClr val="FFFFCC"/>
    <a:srgbClr val="0E237A"/>
    <a:srgbClr val="313157"/>
    <a:srgbClr val="00FFCC"/>
    <a:srgbClr val="00CC66"/>
    <a:srgbClr val="00FF99"/>
    <a:srgbClr val="FFA7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6D5E9-1060-4B8A-989D-898362BB4638}" type="datetimeFigureOut">
              <a:rPr lang="en-US" smtClean="0"/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821AD-9782-4D17-BF51-577359872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65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CEDF8-B3E8-4B83-BD5F-C5314987657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7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3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2.jpeg"/><Relationship Id="rId11" Type="http://schemas.openxmlformats.org/officeDocument/2006/relationships/image" Target="../media/image6.png"/><Relationship Id="rId5" Type="http://schemas.openxmlformats.org/officeDocument/2006/relationships/image" Target="../media/image1.e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.jpeg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3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oleObject" Target="../embeddings/oleObject6.bin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oleObject" Target="../embeddings/oleObject7.bin"/><Relationship Id="rId2" Type="http://schemas.openxmlformats.org/officeDocument/2006/relationships/tags" Target="../tags/tag2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oleObject" Target="../embeddings/oleObject8.bin"/><Relationship Id="rId2" Type="http://schemas.openxmlformats.org/officeDocument/2006/relationships/tags" Target="../tags/tag2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oleObject" Target="../embeddings/oleObject9.bin"/><Relationship Id="rId2" Type="http://schemas.openxmlformats.org/officeDocument/2006/relationships/tags" Target="../tags/tag2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957" name="Picture 69" descr="C:\Users\hde1mdz\AppData\Local\Microsoft\Windows\Temporary Internet Files\Content.Outlook\VPEQ3HQ1\Flaggen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65772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think-cell Slide" r:id="rId5" imgW="6350000" imgH="6350000" progId="TCLayout.ActiveDocument.1">
                  <p:embed/>
                </p:oleObj>
              </mc:Choice>
              <mc:Fallback>
                <p:oleObj name="think-cell Slide" r:id="rId5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/>
          <p:nvPr userDrawn="1"/>
        </p:nvSpPr>
        <p:spPr>
          <a:xfrm>
            <a:off x="3175" y="3176"/>
            <a:ext cx="9144000" cy="2343515"/>
          </a:xfrm>
          <a:prstGeom prst="rect">
            <a:avLst/>
          </a:prstGeom>
          <a:gradFill flip="none" rotWithShape="0">
            <a:gsLst>
              <a:gs pos="0">
                <a:srgbClr val="00A6DE"/>
              </a:gs>
              <a:gs pos="100000">
                <a:srgbClr val="005286"/>
              </a:gs>
            </a:gsLst>
            <a:lin ang="288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3" name="Bild 7" descr="VORLAGE2.psd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26889"/>
            <a:ext cx="9143999" cy="6329524"/>
          </a:xfrm>
          <a:prstGeom prst="rect">
            <a:avLst/>
          </a:prstGeom>
        </p:spPr>
      </p:pic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314055" y="3546402"/>
            <a:ext cx="8302625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 smtClean="0"/>
              <a:t>Headline, maximum 2 lines, </a:t>
            </a:r>
            <a:br>
              <a:rPr lang="en-US" dirty="0" smtClean="0"/>
            </a:br>
            <a:r>
              <a:rPr lang="en-US" dirty="0" smtClean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314055" y="2671200"/>
            <a:ext cx="8302625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 smtClean="0"/>
              <a:t>FREUDENBERG</a:t>
            </a:r>
          </a:p>
          <a:p>
            <a:r>
              <a:rPr lang="de-DE" dirty="0" smtClean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314055" y="4460800"/>
            <a:ext cx="8302625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Place of presentation, date</a:t>
            </a:r>
            <a:br>
              <a:rPr lang="en-US" dirty="0" smtClean="0"/>
            </a:br>
            <a:r>
              <a:rPr lang="en-US" dirty="0" smtClean="0"/>
              <a:t>Author with title, first name, last name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888" y="6148390"/>
            <a:ext cx="2520701" cy="40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3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8680" y="6395652"/>
            <a:ext cx="428627" cy="36933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05833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69" y="212400"/>
            <a:ext cx="8293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2911" y="1484784"/>
            <a:ext cx="4070350" cy="431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55661" y="1484784"/>
            <a:ext cx="4070350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55661" y="3717032"/>
            <a:ext cx="4070350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37" y="6619976"/>
            <a:ext cx="366346" cy="15388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63454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69" y="212400"/>
            <a:ext cx="8293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6442" y="1484784"/>
            <a:ext cx="4070350" cy="44644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192" y="1484784"/>
            <a:ext cx="4070350" cy="44644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583" y="6619977"/>
            <a:ext cx="1919654" cy="153888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36" y="6408741"/>
            <a:ext cx="235047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Footer Text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37" y="6619977"/>
            <a:ext cx="366346" cy="15388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35C01C33-6568-4B1A-9E3A-232FFD3B328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3999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25450" y="1700808"/>
            <a:ext cx="8293100" cy="43180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41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529397"/>
            <a:ext cx="82296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8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23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03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089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34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2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Index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9"/>
          <p:cNvSpPr/>
          <p:nvPr userDrawn="1"/>
        </p:nvSpPr>
        <p:spPr>
          <a:xfrm>
            <a:off x="0" y="0"/>
            <a:ext cx="9144000" cy="2645924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dirty="0">
              <a:solidFill>
                <a:srgbClr val="FFFFFF"/>
              </a:solidFill>
            </a:endParaRPr>
          </a:p>
        </p:txBody>
      </p:sp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4852734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7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 7" descr="VORLAGE2.psd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6" y="551802"/>
            <a:ext cx="9143999" cy="54175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1755" y="2647497"/>
            <a:ext cx="8337550" cy="3403600"/>
          </a:xfrm>
          <a:prstGeom prst="rect">
            <a:avLst/>
          </a:prstGeom>
        </p:spPr>
        <p:txBody>
          <a:bodyPr vert="horz" numCol="1"/>
          <a:lstStyle>
            <a:lvl1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+mj-lt"/>
              <a:buAutoNum type="arabicPeriod"/>
              <a:defRPr sz="1800" baseline="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Index of contents</a:t>
            </a:r>
          </a:p>
          <a:p>
            <a:pPr lvl="0"/>
            <a:r>
              <a:rPr lang="en-US" dirty="0" smtClean="0"/>
              <a:t>In two columns maximum</a:t>
            </a:r>
          </a:p>
          <a:p>
            <a:pPr lvl="0"/>
            <a:r>
              <a:rPr lang="en-US" dirty="0" smtClean="0"/>
              <a:t>Arial regular, 18pt, 1,5 line spacing</a:t>
            </a:r>
          </a:p>
          <a:p>
            <a:pPr lvl="0"/>
            <a:r>
              <a:rPr lang="en-US" dirty="0" smtClean="0"/>
              <a:t>Line of active chapter in black</a:t>
            </a:r>
          </a:p>
        </p:txBody>
      </p:sp>
      <p:sp>
        <p:nvSpPr>
          <p:cNvPr id="2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2BC2FC6C-3788-413A-B681-20D0B6F9B981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17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370512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370512" y="3938589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41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8562" y="1526229"/>
            <a:ext cx="4032000" cy="223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528" y="1526229"/>
            <a:ext cx="4032000" cy="223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Inhaltsplatzhalter 2"/>
          <p:cNvSpPr>
            <a:spLocks noGrp="1"/>
          </p:cNvSpPr>
          <p:nvPr>
            <p:ph sz="quarter" idx="10"/>
          </p:nvPr>
        </p:nvSpPr>
        <p:spPr>
          <a:xfrm>
            <a:off x="463472" y="3843008"/>
            <a:ext cx="4032000" cy="223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Inhaltsplatzhalter 3"/>
          <p:cNvSpPr>
            <a:spLocks noGrp="1"/>
          </p:cNvSpPr>
          <p:nvPr>
            <p:ph sz="quarter" idx="11"/>
          </p:nvPr>
        </p:nvSpPr>
        <p:spPr>
          <a:xfrm>
            <a:off x="4643438" y="3843008"/>
            <a:ext cx="4032000" cy="223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2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9505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556792"/>
            <a:ext cx="8639175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413" y="3895182"/>
            <a:ext cx="8639175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119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538504"/>
            <a:ext cx="8639175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251521" y="3835300"/>
            <a:ext cx="8639175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2840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3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20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48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23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529397"/>
            <a:ext cx="82296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773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45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0954149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1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10"/>
          <p:cNvSpPr/>
          <p:nvPr userDrawn="1"/>
        </p:nvSpPr>
        <p:spPr>
          <a:xfrm>
            <a:off x="0" y="-1"/>
            <a:ext cx="9144000" cy="5967249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9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316376" y="349252"/>
            <a:ext cx="5844105" cy="1492083"/>
          </a:xfrm>
          <a:prstGeom prst="rect">
            <a:avLst/>
          </a:prstGeom>
          <a:effectLst/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smtClean="0"/>
              <a:t>Chapter-Headline, Arial </a:t>
            </a:r>
            <a:r>
              <a:rPr lang="de-DE" dirty="0" err="1" smtClean="0"/>
              <a:t>bold</a:t>
            </a:r>
            <a:r>
              <a:rPr lang="de-DE" dirty="0" smtClean="0"/>
              <a:t> 40pt 2 </a:t>
            </a:r>
            <a:r>
              <a:rPr lang="de-DE" dirty="0" err="1" smtClean="0"/>
              <a:t>lines</a:t>
            </a:r>
            <a:r>
              <a:rPr lang="de-DE" dirty="0" smtClean="0"/>
              <a:t> </a:t>
            </a:r>
            <a:r>
              <a:rPr lang="de-DE" dirty="0" err="1" smtClean="0"/>
              <a:t>max</a:t>
            </a:r>
            <a:endParaRPr lang="de-DE" dirty="0" smtClean="0"/>
          </a:p>
        </p:txBody>
      </p:sp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8CE683C1-B783-423B-91A6-C7D41FADAEA6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Bild 7" descr="VORLAGE2.psd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332588"/>
            <a:ext cx="9143999" cy="182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76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61158" y="1608607"/>
            <a:ext cx="3960000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30758" y="1606520"/>
            <a:ext cx="3960000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848256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1931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538504"/>
            <a:ext cx="8639175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2413" y="3876894"/>
            <a:ext cx="8639175" cy="2187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13C28D3-A285-4AF5-93FA-1BE85AF257A2}" type="datetimeFigureOut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7/2/2020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1" y="6400415"/>
            <a:ext cx="1331168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Calibri"/>
                <a:cs typeface="Arial" pitchFamily="34" charset="0"/>
              </a:defRPr>
            </a:lvl1pPr>
          </a:lstStyle>
          <a:p>
            <a:fld id="{DFBD5639-C24C-4A3C-87D7-9B56BDBC57B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998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0094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44462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1" y="3938590"/>
            <a:ext cx="4044462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2338" y="1600203"/>
            <a:ext cx="404446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238848"/>
      </p:ext>
    </p:extLst>
  </p:cSld>
  <p:clrMapOvr>
    <a:masterClrMapping/>
  </p:clrMapOvr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62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807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33389" y="569913"/>
            <a:ext cx="82772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3388" y="1906588"/>
            <a:ext cx="4062412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4" y="1906588"/>
            <a:ext cx="406241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3388" y="4141788"/>
            <a:ext cx="4062412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4" y="4141788"/>
            <a:ext cx="4062413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259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538504"/>
            <a:ext cx="8639175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251521" y="3835300"/>
            <a:ext cx="8639175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>
          <a:xfrm>
            <a:off x="457200" y="6400415"/>
            <a:ext cx="2133600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fld id="{5C356BBE-4029-4639-B48D-05DDF9E0F505}" type="datetimeFigureOut">
              <a:rPr lang="en-US"/>
              <a:pPr>
                <a:defRPr/>
              </a:pPr>
              <a:t>7/2/2020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6553200" y="6446580"/>
            <a:ext cx="1331913" cy="184666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lumMod val="50000"/>
                  </a:prstClr>
                </a:solidFill>
                <a:latin typeface="Calibri"/>
                <a:cs typeface="Arial" pitchFamily="34" charset="0"/>
              </a:defRPr>
            </a:lvl1pPr>
          </a:lstStyle>
          <a:p>
            <a:pPr>
              <a:defRPr/>
            </a:pPr>
            <a:fld id="{32F89DAA-84A0-434D-B499-AC76F3F8C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02705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_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2898527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5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10"/>
          <p:cNvSpPr/>
          <p:nvPr userDrawn="1"/>
        </p:nvSpPr>
        <p:spPr>
          <a:xfrm>
            <a:off x="0" y="-1"/>
            <a:ext cx="9144000" cy="5967249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0" name="Bild 7" descr="VORLAGE2.psd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146686"/>
            <a:ext cx="9143999" cy="1820562"/>
          </a:xfrm>
          <a:prstGeom prst="rect">
            <a:avLst/>
          </a:prstGeom>
        </p:spPr>
      </p:pic>
      <p:sp>
        <p:nvSpPr>
          <p:cNvPr id="11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313200" y="3607824"/>
            <a:ext cx="5844105" cy="1492083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3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smtClean="0"/>
              <a:t>Chapter-Headline, Arial </a:t>
            </a:r>
            <a:r>
              <a:rPr lang="de-DE" dirty="0" err="1" smtClean="0"/>
              <a:t>bold</a:t>
            </a:r>
            <a:r>
              <a:rPr lang="de-DE" dirty="0" smtClean="0"/>
              <a:t> 40pt 2 </a:t>
            </a:r>
            <a:r>
              <a:rPr lang="de-DE" dirty="0" err="1" smtClean="0"/>
              <a:t>lines</a:t>
            </a:r>
            <a:r>
              <a:rPr lang="de-DE" dirty="0" smtClean="0"/>
              <a:t> </a:t>
            </a:r>
            <a:r>
              <a:rPr lang="de-DE" dirty="0" err="1" smtClean="0"/>
              <a:t>max</a:t>
            </a:r>
            <a:endParaRPr lang="de-DE" dirty="0" smtClean="0"/>
          </a:p>
        </p:txBody>
      </p:sp>
      <p:sp>
        <p:nvSpPr>
          <p:cNvPr id="14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CCF45104-0DD7-4506-9C73-42011A66B4A7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51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2"/>
          </p:nvPr>
        </p:nvSpPr>
        <p:spPr>
          <a:xfrm>
            <a:off x="4652963" y="1600200"/>
            <a:ext cx="4243388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3"/>
          </p:nvPr>
        </p:nvSpPr>
        <p:spPr>
          <a:xfrm>
            <a:off x="4652963" y="3946546"/>
            <a:ext cx="4243388" cy="2187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252413" y="1600200"/>
            <a:ext cx="4243388" cy="21859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1"/>
          </p:nvPr>
        </p:nvSpPr>
        <p:spPr>
          <a:xfrm>
            <a:off x="252413" y="3946546"/>
            <a:ext cx="4243388" cy="2187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076049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75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529397"/>
            <a:ext cx="82296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5678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653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2752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66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20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370512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370512" y="3938589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007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365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6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page. Headline in maximum 2 lines, Arial bold 24pt, FB blue line spacing 1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13200" y="1303202"/>
            <a:ext cx="8451388" cy="4678365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●"/>
              <a:defRPr baseline="0"/>
            </a:lvl1pPr>
            <a:lvl2pPr marL="546100" indent="-254000">
              <a:buFont typeface="Symbol" panose="05050102010706020507" pitchFamily="18" charset="2"/>
              <a:buChar char=""/>
              <a:defRPr/>
            </a:lvl2pPr>
            <a:lvl3pPr marL="808038" indent="-255588">
              <a:defRPr/>
            </a:lvl3pPr>
          </a:lstStyle>
          <a:p>
            <a:pPr lvl="0"/>
            <a:r>
              <a:rPr lang="en-US" dirty="0" smtClean="0"/>
              <a:t>Bullet, 1st level, Dark Blue Accent 1, Character code: 25CF from Unicode (hex), 100%</a:t>
            </a:r>
          </a:p>
          <a:p>
            <a:pPr lvl="1"/>
            <a:r>
              <a:rPr lang="en-US" dirty="0" smtClean="0"/>
              <a:t>Dash, 2nd level , Dark Blue Accent 1, Character code: 45 from Symbol (decimal), 100%</a:t>
            </a:r>
          </a:p>
          <a:p>
            <a:pPr lvl="2"/>
            <a:r>
              <a:rPr lang="en-US" dirty="0" smtClean="0"/>
              <a:t>Bullet, 3rd level, Dark Blue Accent 1, Character code: 25CF from Unicode (hex), 80%</a:t>
            </a:r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E31E1C05-443B-4AFE-BC21-0238D586E16E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238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463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175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901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529397"/>
            <a:ext cx="8229600" cy="45967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8776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3707905" y="1916832"/>
            <a:ext cx="5256584" cy="18693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3707905" y="4293098"/>
            <a:ext cx="5256584" cy="183306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3705748" y="1535115"/>
            <a:ext cx="5260717" cy="3817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smtClean="0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3704730" y="3911377"/>
            <a:ext cx="5260717" cy="3817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smtClean="0"/>
              <a:t>Textmasterformat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2"/>
          </p:nvPr>
        </p:nvSpPr>
        <p:spPr>
          <a:xfrm>
            <a:off x="179388" y="2636914"/>
            <a:ext cx="3384550" cy="20875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08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270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474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73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70512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noProof="0" smtClean="0"/>
              <a:t>Textmasterformat bearbeiten</a:t>
            </a:r>
          </a:p>
          <a:p>
            <a:pPr lvl="1"/>
            <a:r>
              <a:rPr lang="en-CA" noProof="0" smtClean="0"/>
              <a:t>Zweite Ebene</a:t>
            </a:r>
          </a:p>
          <a:p>
            <a:pPr lvl="2"/>
            <a:r>
              <a:rPr lang="en-CA" noProof="0" smtClean="0"/>
              <a:t>Dritte Ebene</a:t>
            </a:r>
          </a:p>
          <a:p>
            <a:pPr lvl="3"/>
            <a:r>
              <a:rPr lang="en-CA" noProof="0" smtClean="0"/>
              <a:t>Vierte Ebene</a:t>
            </a:r>
          </a:p>
          <a:p>
            <a:pPr lvl="4"/>
            <a:r>
              <a:rPr lang="en-CA" noProof="0" smtClean="0"/>
              <a:t>Fünfte Ebene</a:t>
            </a:r>
            <a:endParaRPr lang="en-CA" noProof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432048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79388" y="908052"/>
            <a:ext cx="8208962" cy="504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/>
            </a:lvl1pPr>
            <a:lvl2pPr>
              <a:defRPr sz="2000" b="1" i="1"/>
            </a:lvl2pPr>
            <a:lvl3pPr>
              <a:defRPr sz="1800" b="1" i="1"/>
            </a:lvl3pPr>
            <a:lvl4pPr>
              <a:defRPr sz="1600" b="1" i="1"/>
            </a:lvl4pPr>
            <a:lvl5pPr>
              <a:defRPr sz="1600" b="1" i="1"/>
            </a:lvl5pPr>
          </a:lstStyle>
          <a:p>
            <a:pPr lvl="0"/>
            <a:r>
              <a:rPr lang="de-DE" dirty="0" smtClean="0"/>
              <a:t>Textmasterformat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8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 smtClean="0"/>
              <a:t>Text </a:t>
            </a:r>
            <a:r>
              <a:rPr lang="de-DE" dirty="0" err="1" smtClean="0"/>
              <a:t>page</a:t>
            </a:r>
            <a:r>
              <a:rPr lang="de-DE" dirty="0" smtClean="0"/>
              <a:t>. Headline in </a:t>
            </a:r>
            <a:r>
              <a:rPr lang="de-DE" dirty="0" err="1" smtClean="0"/>
              <a:t>maximum</a:t>
            </a:r>
            <a:r>
              <a:rPr lang="de-DE" dirty="0" smtClean="0"/>
              <a:t> 2 </a:t>
            </a:r>
            <a:r>
              <a:rPr lang="de-DE" dirty="0" err="1" smtClean="0"/>
              <a:t>lines</a:t>
            </a:r>
            <a:r>
              <a:rPr lang="de-DE" dirty="0" smtClean="0"/>
              <a:t>, Arial </a:t>
            </a:r>
            <a:r>
              <a:rPr lang="de-DE" dirty="0" err="1" smtClean="0"/>
              <a:t>bold</a:t>
            </a:r>
            <a:r>
              <a:rPr lang="de-DE" dirty="0" smtClean="0"/>
              <a:t> 24pt, FB </a:t>
            </a:r>
            <a:r>
              <a:rPr lang="de-DE" dirty="0" err="1" smtClean="0"/>
              <a:t>blue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13201" y="1304634"/>
            <a:ext cx="8451388" cy="4688181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  <a:lvl3pPr marL="180000" indent="-180000">
              <a:spcBef>
                <a:spcPts val="800"/>
              </a:spcBef>
              <a:buClr>
                <a:srgbClr val="004388"/>
              </a:buClr>
              <a:buSzPct val="130000"/>
              <a:buFont typeface="Arial"/>
              <a:buChar char="•"/>
              <a:defRPr sz="1600" baseline="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de-DE" dirty="0" smtClean="0"/>
              <a:t>Subheadline in Arial </a:t>
            </a:r>
            <a:r>
              <a:rPr lang="de-DE" dirty="0" err="1" smtClean="0"/>
              <a:t>bold</a:t>
            </a:r>
            <a:r>
              <a:rPr lang="de-DE" dirty="0" smtClean="0"/>
              <a:t> 16pt, </a:t>
            </a:r>
            <a:r>
              <a:rPr lang="de-DE" dirty="0" err="1" smtClean="0"/>
              <a:t>black</a:t>
            </a:r>
            <a:r>
              <a:rPr lang="de-DE" dirty="0" smtClean="0"/>
              <a:t>,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1,2</a:t>
            </a:r>
          </a:p>
          <a:p>
            <a:pPr lvl="1"/>
            <a:r>
              <a:rPr lang="de-DE" dirty="0" smtClean="0"/>
              <a:t>Body </a:t>
            </a:r>
            <a:r>
              <a:rPr lang="de-DE" dirty="0" err="1" smtClean="0"/>
              <a:t>copy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r>
              <a:rPr lang="de-DE" dirty="0" smtClean="0"/>
              <a:t> in Arial </a:t>
            </a:r>
            <a:r>
              <a:rPr lang="de-DE" dirty="0" err="1" smtClean="0"/>
              <a:t>regular</a:t>
            </a:r>
            <a:r>
              <a:rPr lang="de-DE" dirty="0" smtClean="0"/>
              <a:t> 16pt, </a:t>
            </a:r>
            <a:r>
              <a:rPr lang="de-DE" dirty="0" err="1" smtClean="0"/>
              <a:t>black</a:t>
            </a:r>
            <a:r>
              <a:rPr lang="de-DE" dirty="0" smtClean="0"/>
              <a:t>,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7F64795-6BC7-41B5-A24D-69B497B6112B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944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288" y="1592264"/>
            <a:ext cx="4152900" cy="4416650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52964" y="1592264"/>
            <a:ext cx="4152900" cy="2327275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52964" y="4071938"/>
            <a:ext cx="4152900" cy="1936976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6704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779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285753" y="1571630"/>
            <a:ext cx="85725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19776" y="274638"/>
            <a:ext cx="8636699" cy="1143000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47757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25450" y="569913"/>
            <a:ext cx="8293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5450" y="1906588"/>
            <a:ext cx="8294400" cy="2082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1540" y="4141788"/>
            <a:ext cx="8294400" cy="2082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05460"/>
      </p:ext>
    </p:extLst>
  </p:cSld>
  <p:clrMapOvr>
    <a:masterClrMapping/>
  </p:clrMapOvr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878680" y="6395653"/>
            <a:ext cx="428627" cy="36933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8BAC3-28F3-4AE4-9213-A457D7166F3B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83865" y="188641"/>
            <a:ext cx="159525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2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8188"/>
            <a:ext cx="8325059" cy="541084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3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78680" y="6395653"/>
            <a:ext cx="428627" cy="36933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477000"/>
            <a:ext cx="9144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600">
                <a:solidFill>
                  <a:srgbClr val="000000"/>
                </a:solidFill>
                <a:cs typeface="Arial" charset="0"/>
              </a:rPr>
              <a:t>Release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A615C-2C53-457D-92EE-ADE0826586BD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83865" y="188641"/>
            <a:ext cx="159525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44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78680" y="6395653"/>
            <a:ext cx="428627" cy="36933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88B0-4751-4BB1-8EF4-A4D9A6B883EB}" type="slidenum">
              <a:rPr lang="de-D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583865" y="188641"/>
            <a:ext cx="159525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6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3"/>
            <a:ext cx="404446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2338" y="1600203"/>
            <a:ext cx="404446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0845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285752" y="1571628"/>
            <a:ext cx="85725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19776" y="274638"/>
            <a:ext cx="8636699" cy="1143000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48319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25450" y="569913"/>
            <a:ext cx="8293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5450" y="1906588"/>
            <a:ext cx="8294400" cy="2082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1540" y="4141788"/>
            <a:ext cx="8294400" cy="2082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68965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 with picture on the right. Headline in maximum 2 lines, Arial bold 24pt, FB blue, line spacing 1</a:t>
            </a:r>
            <a:endParaRPr lang="en-US" dirty="0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023712" y="1409701"/>
            <a:ext cx="2740877" cy="458311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1" y="1304634"/>
            <a:ext cx="5233989" cy="4688181"/>
          </a:xfrm>
          <a:noFill/>
        </p:spPr>
        <p:txBody>
          <a:bodyPr/>
          <a:lstStyle/>
          <a:p>
            <a:pPr lvl="0"/>
            <a:r>
              <a:rPr lang="en-US" dirty="0" smtClean="0"/>
              <a:t>Bullet, Dark Blue Accent 1, Character code: 25CF from Unicode (hex), 100%</a:t>
            </a:r>
          </a:p>
          <a:p>
            <a:pPr lvl="1"/>
            <a:r>
              <a:rPr lang="en-US" dirty="0" smtClean="0"/>
              <a:t>Dash, Dark Blue Accent 1, Character code: 45 from Symbol (decimal), 100%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43232FE-9D56-43CC-8DE9-72DE18323F60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153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285751" y="1571626"/>
            <a:ext cx="8572500" cy="4429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19777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61323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42900" y="1249834"/>
            <a:ext cx="4152900" cy="23447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42900" y="3746971"/>
            <a:ext cx="4152900" cy="2346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249832"/>
            <a:ext cx="4152900" cy="484346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167474" y="1"/>
            <a:ext cx="5006629" cy="969264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F547B-7D7D-F648-93E8-CE4E66461A05}" type="datetimeFigureOut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02.07.2020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01695-AE2E-C746-968D-DE4E77881118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1828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2438" y="1639276"/>
            <a:ext cx="8229600" cy="4525963"/>
          </a:xfrm>
        </p:spPr>
        <p:txBody>
          <a:bodyPr/>
          <a:lstStyle/>
          <a:p>
            <a:pPr lvl="0"/>
            <a:r>
              <a:rPr lang="en-GB" smtClean="0"/>
              <a:t>Mastertextformat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547B-7D7D-F648-93E8-CE4E66461A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02/07/2020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01695-AE2E-C746-968D-DE4E7788111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2157413" y="274638"/>
            <a:ext cx="50066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9573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288" y="1592264"/>
            <a:ext cx="4152900" cy="4416650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52963" y="1592263"/>
            <a:ext cx="4152900" cy="2327275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52963" y="4071938"/>
            <a:ext cx="4152900" cy="1936976"/>
          </a:xfrm>
        </p:spPr>
        <p:txBody>
          <a:bodyPr/>
          <a:lstStyle/>
          <a:p>
            <a:pPr lvl="0"/>
            <a:r>
              <a:rPr lang="en-GB" smtClean="0"/>
              <a:t>Textmasterformate durch Klicken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6704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987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7544" y="1124744"/>
            <a:ext cx="8229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45024"/>
            <a:ext cx="8229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56704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2687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6026" name="Picture 138" descr="\\hde1file1\home$\hde1lrr\07_Communication\PPT Folienmaster\Vileda Images\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37650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629400" y="6045200"/>
            <a:ext cx="2514600" cy="79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314055" y="3546400"/>
            <a:ext cx="8302625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 smtClean="0"/>
              <a:t>Headline, maximum 2 lines, </a:t>
            </a:r>
            <a:br>
              <a:rPr lang="en-US" dirty="0" smtClean="0"/>
            </a:br>
            <a:r>
              <a:rPr lang="en-US" dirty="0" smtClean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314055" y="2671200"/>
            <a:ext cx="8302625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 smtClean="0"/>
              <a:t>FREUDENBERG</a:t>
            </a:r>
            <a:br>
              <a:rPr lang="de-DE" dirty="0" smtClean="0"/>
            </a:br>
            <a:r>
              <a:rPr lang="de-DE" dirty="0" smtClean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314055" y="4460800"/>
            <a:ext cx="8302625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Place of presentation, date</a:t>
            </a:r>
            <a:br>
              <a:rPr lang="en-US" dirty="0" smtClean="0"/>
            </a:br>
            <a:r>
              <a:rPr lang="en-US" dirty="0" smtClean="0"/>
              <a:t>Author with title, first name, last name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99" y="6289695"/>
            <a:ext cx="2016000" cy="327874"/>
          </a:xfrm>
          <a:prstGeom prst="rect">
            <a:avLst/>
          </a:prstGeom>
        </p:spPr>
      </p:pic>
      <p:pic>
        <p:nvPicPr>
          <p:cNvPr id="12" name="Grafik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pic>
        <p:nvPicPr>
          <p:cNvPr id="13" name="Picture 69" descr="C:\Users\hde1mdz\AppData\Local\Microsoft\Windows\Temporary Internet Files\Content.Outlook\VPEQ3HQ1\Flaggen.jp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0"/>
          <p:cNvSpPr/>
          <p:nvPr userDrawn="1"/>
        </p:nvSpPr>
        <p:spPr>
          <a:xfrm>
            <a:off x="3175" y="3176"/>
            <a:ext cx="9144000" cy="2343515"/>
          </a:xfrm>
          <a:prstGeom prst="rect">
            <a:avLst/>
          </a:prstGeom>
          <a:gradFill flip="none" rotWithShape="0">
            <a:gsLst>
              <a:gs pos="0">
                <a:srgbClr val="00A6DE"/>
              </a:gs>
              <a:gs pos="100000">
                <a:srgbClr val="005286"/>
              </a:gs>
            </a:gsLst>
            <a:lin ang="288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5" name="Bild 7" descr="VORLAGE2.psd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26889"/>
            <a:ext cx="9143999" cy="63295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888" y="6148390"/>
            <a:ext cx="2520701" cy="40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45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HCS_Title_Page_2_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6626" name="Picture 18" descr="\\hde1file1\home$\hde1lrr\07_Communication\PPT Folienmaster\Vileda Images\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" y="3174"/>
            <a:ext cx="9140191" cy="313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515100" y="5842000"/>
            <a:ext cx="2628900" cy="10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platzhalter 37"/>
          <p:cNvSpPr>
            <a:spLocks noGrp="1"/>
          </p:cNvSpPr>
          <p:nvPr>
            <p:ph type="body" sz="quarter" idx="11" hasCustomPrompt="1"/>
          </p:nvPr>
        </p:nvSpPr>
        <p:spPr>
          <a:xfrm>
            <a:off x="314055" y="3546400"/>
            <a:ext cx="8302625" cy="882371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="1" i="0" baseline="0">
                <a:latin typeface="Arial"/>
              </a:defRPr>
            </a:lvl1pPr>
          </a:lstStyle>
          <a:p>
            <a:pPr lvl="0"/>
            <a:r>
              <a:rPr lang="en-US" dirty="0" smtClean="0"/>
              <a:t>Headline, maximum 2 lines, </a:t>
            </a:r>
            <a:br>
              <a:rPr lang="en-US" dirty="0" smtClean="0"/>
            </a:br>
            <a:r>
              <a:rPr lang="en-US" dirty="0" smtClean="0"/>
              <a:t>Arial 24 mixed, black 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314055" y="2671200"/>
            <a:ext cx="8302625" cy="75713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400" baseline="0">
                <a:solidFill>
                  <a:schemeClr val="accent1"/>
                </a:solidFill>
                <a:latin typeface="Arial"/>
              </a:defRPr>
            </a:lvl1pPr>
          </a:lstStyle>
          <a:p>
            <a:r>
              <a:rPr lang="de-DE" dirty="0" smtClean="0"/>
              <a:t>FREUDENBERG</a:t>
            </a:r>
            <a:br>
              <a:rPr lang="de-DE" dirty="0" smtClean="0"/>
            </a:br>
            <a:r>
              <a:rPr lang="de-DE" dirty="0" smtClean="0"/>
              <a:t>HOME AND CLEANING SOLUTIONS</a:t>
            </a:r>
          </a:p>
        </p:txBody>
      </p:sp>
      <p:sp>
        <p:nvSpPr>
          <p:cNvPr id="43" name="Textplatzhalter 42"/>
          <p:cNvSpPr>
            <a:spLocks noGrp="1"/>
          </p:cNvSpPr>
          <p:nvPr>
            <p:ph type="body" sz="quarter" idx="13" hasCustomPrompt="1"/>
          </p:nvPr>
        </p:nvSpPr>
        <p:spPr>
          <a:xfrm>
            <a:off x="314055" y="4460800"/>
            <a:ext cx="8302625" cy="906462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Place of presentation, date</a:t>
            </a:r>
            <a:br>
              <a:rPr lang="en-US" dirty="0" smtClean="0"/>
            </a:br>
            <a:r>
              <a:rPr lang="en-US" dirty="0" smtClean="0"/>
              <a:t>Author with title, first name, last name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99" y="6289695"/>
            <a:ext cx="2016000" cy="327874"/>
          </a:xfrm>
          <a:prstGeom prst="rect">
            <a:avLst/>
          </a:prstGeom>
        </p:spPr>
      </p:pic>
      <p:pic>
        <p:nvPicPr>
          <p:cNvPr id="12" name="Grafik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8099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_Index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2543" name="Picture 31" descr="\\hde1file1\home$\hde1lrr\07_Communication\PPT Folienmaster\Vileda Images\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1755" y="2647497"/>
            <a:ext cx="8337550" cy="3403600"/>
          </a:xfrm>
          <a:prstGeom prst="rect">
            <a:avLst/>
          </a:prstGeom>
        </p:spPr>
        <p:txBody>
          <a:bodyPr vert="horz" numCol="1"/>
          <a:lstStyle>
            <a:lvl1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+mj-lt"/>
              <a:buAutoNum type="arabicPeriod"/>
              <a:defRPr sz="1800" baseline="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Index of contents</a:t>
            </a:r>
          </a:p>
          <a:p>
            <a:pPr lvl="0"/>
            <a:r>
              <a:rPr lang="en-US" dirty="0" smtClean="0"/>
              <a:t>In two columns maximum</a:t>
            </a:r>
          </a:p>
          <a:p>
            <a:pPr lvl="0"/>
            <a:r>
              <a:rPr lang="en-US" dirty="0" smtClean="0"/>
              <a:t>Arial regular, 18pt, 1,5 line spacing</a:t>
            </a:r>
          </a:p>
          <a:p>
            <a:pPr lvl="0"/>
            <a:r>
              <a:rPr lang="en-US" dirty="0" smtClean="0"/>
              <a:t>Line of active chapter in black</a:t>
            </a:r>
          </a:p>
        </p:txBody>
      </p:sp>
      <p:sp>
        <p:nvSpPr>
          <p:cNvPr id="2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5834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3566" name="Picture 30" descr="\\hde1file1\home$\hde1lrr\07_Communication\PPT Folienmaster\Vileda Images\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37650" cy="615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316375" y="349250"/>
            <a:ext cx="5844105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smtClean="0"/>
              <a:t>Chapter-Headline, Arial </a:t>
            </a:r>
            <a:r>
              <a:rPr lang="de-DE" dirty="0" err="1" smtClean="0"/>
              <a:t>bold</a:t>
            </a:r>
            <a:r>
              <a:rPr lang="de-DE" dirty="0" smtClean="0"/>
              <a:t> 40pt 2 </a:t>
            </a:r>
            <a:r>
              <a:rPr lang="de-DE" dirty="0" err="1" smtClean="0"/>
              <a:t>lines</a:t>
            </a:r>
            <a:r>
              <a:rPr lang="de-DE" dirty="0" smtClean="0"/>
              <a:t> </a:t>
            </a:r>
            <a:r>
              <a:rPr lang="de-DE" dirty="0" err="1" smtClean="0"/>
              <a:t>max</a:t>
            </a:r>
            <a:endParaRPr lang="de-DE" dirty="0" smtClean="0"/>
          </a:p>
        </p:txBody>
      </p:sp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17046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 with </a:t>
            </a:r>
            <a:r>
              <a:rPr lang="en-US" dirty="0" err="1" smtClean="0"/>
              <a:t>diagramm</a:t>
            </a:r>
            <a:endParaRPr lang="en-US" dirty="0"/>
          </a:p>
        </p:txBody>
      </p:sp>
      <p:sp>
        <p:nvSpPr>
          <p:cNvPr id="11" name="Diagrammplatzhalter 7"/>
          <p:cNvSpPr>
            <a:spLocks noGrp="1"/>
          </p:cNvSpPr>
          <p:nvPr>
            <p:ph type="chart" sz="quarter" idx="15"/>
          </p:nvPr>
        </p:nvSpPr>
        <p:spPr>
          <a:xfrm>
            <a:off x="4597400" y="1304634"/>
            <a:ext cx="4167188" cy="4688181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de-DE" dirty="0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13201" y="1304634"/>
            <a:ext cx="4207219" cy="4688181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</a:lstStyle>
          <a:p>
            <a:pPr lvl="0"/>
            <a:r>
              <a:rPr lang="en-US" dirty="0" err="1" smtClean="0"/>
              <a:t>Subheadline</a:t>
            </a:r>
            <a:r>
              <a:rPr lang="en-US" dirty="0" smtClean="0"/>
              <a:t> in Arial bold 16pt, black, line spacing 1,2</a:t>
            </a:r>
          </a:p>
          <a:p>
            <a:pPr lvl="1"/>
            <a:r>
              <a:rPr lang="en-US" dirty="0" smtClean="0"/>
              <a:t>Body copy text in Arial regular 16pt, black, line spacing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C6D9FA6-BDC0-4316-ACC6-5D210A2B2682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1125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9475" name="Picture 35" descr="\\hde1file1\home$\hde1lrr\07_Communication\PPT Folienmaster\Vileda Images\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07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316375" y="349250"/>
            <a:ext cx="5844105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smtClean="0"/>
              <a:t>Chapter-Headline, Arial </a:t>
            </a:r>
            <a:r>
              <a:rPr lang="de-DE" dirty="0" err="1" smtClean="0"/>
              <a:t>bold</a:t>
            </a:r>
            <a:r>
              <a:rPr lang="de-DE" dirty="0" smtClean="0"/>
              <a:t> 40pt 2 </a:t>
            </a:r>
            <a:r>
              <a:rPr lang="de-DE" dirty="0" err="1" smtClean="0"/>
              <a:t>lines</a:t>
            </a:r>
            <a:r>
              <a:rPr lang="de-DE" dirty="0" smtClean="0"/>
              <a:t> </a:t>
            </a:r>
            <a:r>
              <a:rPr lang="de-DE" dirty="0" err="1" smtClean="0"/>
              <a:t>max</a:t>
            </a:r>
            <a:endParaRPr lang="de-DE" dirty="0" smtClean="0"/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173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606" name="Picture 22" descr="\\hde1file1\home$\hde1lrr\07_Communication\PPT Folienmaster\Vileda Images\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313200" y="4115822"/>
            <a:ext cx="5844105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!</a:t>
            </a:r>
          </a:p>
        </p:txBody>
      </p:sp>
      <p:pic>
        <p:nvPicPr>
          <p:cNvPr id="9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0403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9685" name="Picture 5" descr="\\hde1file1\home$\hde1lrr\07_Communication\PPT Folienmaster\Vileda Images\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" y="-635"/>
            <a:ext cx="914400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313200" y="4115822"/>
            <a:ext cx="5844105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!</a:t>
            </a:r>
          </a:p>
        </p:txBody>
      </p:sp>
      <p:pic>
        <p:nvPicPr>
          <p:cNvPr id="7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140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hapter Divider_Bl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0709" name="Picture 5" descr="\\hde1file1\home$\hde1lrr\07_Communication\PPT Folienmaster\Vileda Images\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Textplatzhalter 37"/>
          <p:cNvSpPr>
            <a:spLocks noGrp="1"/>
          </p:cNvSpPr>
          <p:nvPr>
            <p:ph type="body" sz="quarter" idx="14" hasCustomPrompt="1"/>
          </p:nvPr>
        </p:nvSpPr>
        <p:spPr>
          <a:xfrm>
            <a:off x="313200" y="4115822"/>
            <a:ext cx="5844105" cy="1492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lnSpc>
                <a:spcPct val="100000"/>
              </a:lnSpc>
              <a:buFontTx/>
              <a:buNone/>
              <a:defRPr sz="4000" b="1" i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!</a:t>
            </a:r>
          </a:p>
        </p:txBody>
      </p:sp>
      <p:pic>
        <p:nvPicPr>
          <p:cNvPr id="7" name="Grafik 1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7734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page. Headline in maximum 2 lines, Arial bold 24pt, FB blue line spacing 1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13200" y="1303200"/>
            <a:ext cx="8451388" cy="4678365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●"/>
              <a:defRPr baseline="0"/>
            </a:lvl1pPr>
            <a:lvl2pPr marL="546100" indent="-254000">
              <a:buFont typeface="Symbol" panose="05050102010706020507" pitchFamily="18" charset="2"/>
              <a:buChar char=""/>
              <a:defRPr/>
            </a:lvl2pPr>
            <a:lvl3pPr marL="808038" indent="-255588">
              <a:defRPr/>
            </a:lvl3pPr>
          </a:lstStyle>
          <a:p>
            <a:pPr lvl="0"/>
            <a:r>
              <a:rPr lang="en-US" dirty="0" smtClean="0"/>
              <a:t>Bullet, 1st level, Dark Blue Accent 1, Character code: 25CF from Unicode (hex), 100%</a:t>
            </a:r>
          </a:p>
          <a:p>
            <a:pPr lvl="1"/>
            <a:r>
              <a:rPr lang="en-US" dirty="0" smtClean="0"/>
              <a:t>Dash, 2nd level , Dark Blue Accent 1, Character code: 45 from Symbol (decimal), 100%</a:t>
            </a:r>
          </a:p>
          <a:p>
            <a:pPr lvl="2"/>
            <a:r>
              <a:rPr lang="en-US" dirty="0" smtClean="0"/>
              <a:t>Bullet, 3rd level, Dark Blue Accent 1, Character code: 25CF from Unicode (hex), 80%</a:t>
            </a:r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E31E1C05-443B-4AFE-BC21-0238D586E16E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01778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 smtClean="0"/>
              <a:t>Text </a:t>
            </a:r>
            <a:r>
              <a:rPr lang="de-DE" dirty="0" err="1" smtClean="0"/>
              <a:t>page</a:t>
            </a:r>
            <a:r>
              <a:rPr lang="de-DE" dirty="0" smtClean="0"/>
              <a:t>. Headline in </a:t>
            </a:r>
            <a:r>
              <a:rPr lang="de-DE" dirty="0" err="1" smtClean="0"/>
              <a:t>maximum</a:t>
            </a:r>
            <a:r>
              <a:rPr lang="de-DE" dirty="0" smtClean="0"/>
              <a:t> 2 </a:t>
            </a:r>
            <a:r>
              <a:rPr lang="de-DE" dirty="0" err="1" smtClean="0"/>
              <a:t>lines</a:t>
            </a:r>
            <a:r>
              <a:rPr lang="de-DE" dirty="0" smtClean="0"/>
              <a:t>, Arial </a:t>
            </a:r>
            <a:r>
              <a:rPr lang="de-DE" dirty="0" err="1" smtClean="0"/>
              <a:t>bold</a:t>
            </a:r>
            <a:r>
              <a:rPr lang="de-DE" dirty="0" smtClean="0"/>
              <a:t> 24pt, FB </a:t>
            </a:r>
            <a:r>
              <a:rPr lang="de-DE" dirty="0" err="1" smtClean="0"/>
              <a:t>blue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13201" y="1304632"/>
            <a:ext cx="8451388" cy="4688181"/>
          </a:xfrm>
          <a:prstGeom prst="rect">
            <a:avLst/>
          </a:prstGeom>
          <a:noFill/>
        </p:spPr>
        <p:txBody>
          <a:bodyPr vert="horz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  <a:lvl3pPr marL="180000" indent="-180000">
              <a:spcBef>
                <a:spcPts val="800"/>
              </a:spcBef>
              <a:buClr>
                <a:srgbClr val="004388"/>
              </a:buClr>
              <a:buSzPct val="130000"/>
              <a:buFont typeface="Arial"/>
              <a:buChar char="•"/>
              <a:defRPr sz="1600" baseline="0">
                <a:solidFill>
                  <a:schemeClr val="tx2"/>
                </a:solidFill>
                <a:latin typeface="+mn-lt"/>
              </a:defRPr>
            </a:lvl3pPr>
          </a:lstStyle>
          <a:p>
            <a:pPr lvl="0"/>
            <a:r>
              <a:rPr lang="de-DE" dirty="0" smtClean="0"/>
              <a:t>Subheadline in Arial </a:t>
            </a:r>
            <a:r>
              <a:rPr lang="de-DE" dirty="0" err="1" smtClean="0"/>
              <a:t>bold</a:t>
            </a:r>
            <a:r>
              <a:rPr lang="de-DE" dirty="0" smtClean="0"/>
              <a:t> 16pt, </a:t>
            </a:r>
            <a:r>
              <a:rPr lang="de-DE" dirty="0" err="1" smtClean="0"/>
              <a:t>black</a:t>
            </a:r>
            <a:r>
              <a:rPr lang="de-DE" dirty="0" smtClean="0"/>
              <a:t>,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1,2</a:t>
            </a:r>
          </a:p>
          <a:p>
            <a:pPr lvl="1"/>
            <a:r>
              <a:rPr lang="de-DE" dirty="0" smtClean="0"/>
              <a:t>Body </a:t>
            </a:r>
            <a:r>
              <a:rPr lang="de-DE" dirty="0" err="1" smtClean="0"/>
              <a:t>copy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r>
              <a:rPr lang="de-DE" dirty="0" smtClean="0"/>
              <a:t> in Arial </a:t>
            </a:r>
            <a:r>
              <a:rPr lang="de-DE" dirty="0" err="1" smtClean="0"/>
              <a:t>regular</a:t>
            </a:r>
            <a:r>
              <a:rPr lang="de-DE" dirty="0" smtClean="0"/>
              <a:t> 16pt, </a:t>
            </a:r>
            <a:r>
              <a:rPr lang="de-DE" dirty="0" err="1" smtClean="0"/>
              <a:t>black</a:t>
            </a:r>
            <a:r>
              <a:rPr lang="de-DE" dirty="0" smtClean="0"/>
              <a:t>,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7F64795-6BC7-41B5-A24D-69B497B6112B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2617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 with picture on the right. Headline in maximum 2 lines, Arial bold 24pt, FB blue, line spacing 1</a:t>
            </a:r>
            <a:endParaRPr lang="en-US" dirty="0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023711" y="1409701"/>
            <a:ext cx="2740877" cy="458311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0" y="1304632"/>
            <a:ext cx="5233989" cy="4688181"/>
          </a:xfrm>
          <a:noFill/>
        </p:spPr>
        <p:txBody>
          <a:bodyPr/>
          <a:lstStyle/>
          <a:p>
            <a:pPr lvl="0"/>
            <a:r>
              <a:rPr lang="en-US" dirty="0" smtClean="0"/>
              <a:t>Bullet, Dark Blue Accent 1, Character code: 25CF from Unicode (hex), 100%</a:t>
            </a:r>
          </a:p>
          <a:p>
            <a:pPr lvl="1"/>
            <a:r>
              <a:rPr lang="en-US" dirty="0" smtClean="0"/>
              <a:t>Dash, Dark Blue Accent 1, Character code: 45 from Symbol (decimal), 100%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43232FE-9D56-43CC-8DE9-72DE18323F60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630948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Text page with </a:t>
            </a:r>
            <a:r>
              <a:rPr lang="en-US" dirty="0" err="1" smtClean="0"/>
              <a:t>diagramm</a:t>
            </a:r>
            <a:endParaRPr lang="en-US" dirty="0"/>
          </a:p>
        </p:txBody>
      </p:sp>
      <p:sp>
        <p:nvSpPr>
          <p:cNvPr id="11" name="Diagrammplatzhalter 7"/>
          <p:cNvSpPr>
            <a:spLocks noGrp="1"/>
          </p:cNvSpPr>
          <p:nvPr>
            <p:ph type="chart" sz="quarter" idx="15"/>
          </p:nvPr>
        </p:nvSpPr>
        <p:spPr>
          <a:xfrm>
            <a:off x="4597400" y="1304632"/>
            <a:ext cx="4167188" cy="4688181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de-DE" dirty="0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13200" y="1304632"/>
            <a:ext cx="4207219" cy="4688181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2pPr>
          </a:lstStyle>
          <a:p>
            <a:pPr lvl="0"/>
            <a:r>
              <a:rPr lang="en-US" dirty="0" err="1" smtClean="0"/>
              <a:t>Subheadline</a:t>
            </a:r>
            <a:r>
              <a:rPr lang="en-US" dirty="0" smtClean="0"/>
              <a:t> in Arial bold 16pt, black, line spacing 1,2</a:t>
            </a:r>
          </a:p>
          <a:p>
            <a:pPr lvl="1"/>
            <a:r>
              <a:rPr lang="en-US" dirty="0" smtClean="0"/>
              <a:t>Body copy text in Arial regular 16pt, black, line spacing 1,2</a:t>
            </a:r>
          </a:p>
        </p:txBody>
      </p:sp>
      <p:sp>
        <p:nvSpPr>
          <p:cNvPr id="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AC6D9FA6-BDC0-4316-ACC6-5D210A2B2682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13" name="Object 12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1091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Regular table format</a:t>
            </a:r>
            <a:endParaRPr lang="en-US" dirty="0"/>
          </a:p>
        </p:txBody>
      </p:sp>
      <p:sp>
        <p:nvSpPr>
          <p:cNvPr id="16" name="Tabellenplatzhalter 5"/>
          <p:cNvSpPr>
            <a:spLocks noGrp="1"/>
          </p:cNvSpPr>
          <p:nvPr>
            <p:ph type="tbl" sz="quarter" idx="11"/>
          </p:nvPr>
        </p:nvSpPr>
        <p:spPr>
          <a:xfrm>
            <a:off x="395288" y="1409700"/>
            <a:ext cx="8361362" cy="45831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de-DE" dirty="0"/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93D5DD86-492E-45ED-B3F3-0486E018FE69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68601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687353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Regular table format</a:t>
            </a:r>
            <a:endParaRPr lang="en-US" dirty="0"/>
          </a:p>
        </p:txBody>
      </p:sp>
      <p:sp>
        <p:nvSpPr>
          <p:cNvPr id="16" name="Tabellenplatzhalter 5"/>
          <p:cNvSpPr>
            <a:spLocks noGrp="1"/>
          </p:cNvSpPr>
          <p:nvPr>
            <p:ph type="tbl" sz="quarter" idx="11"/>
          </p:nvPr>
        </p:nvSpPr>
        <p:spPr>
          <a:xfrm>
            <a:off x="395288" y="1409702"/>
            <a:ext cx="8361362" cy="45831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de-DE" dirty="0"/>
          </a:p>
        </p:txBody>
      </p:sp>
      <p:sp>
        <p:nvSpPr>
          <p:cNvPr id="8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93D5DD86-492E-45ED-B3F3-0486E018FE69}" type="datetime1">
              <a:rPr lang="en-US" smtClean="0">
                <a:solidFill>
                  <a:srgbClr val="000000"/>
                </a:solidFill>
              </a:rPr>
              <a:pPr/>
              <a:t>7/2/2020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4028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bsah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347827"/>
      </p:ext>
    </p:extLst>
  </p:cSld>
  <p:clrMapOvr>
    <a:masterClrMapping/>
  </p:clrMapOvr>
  <p:hf hdr="0" ftr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8680" y="6395652"/>
            <a:ext cx="428627" cy="36933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FHP Augsburg SE &amp; Co. KG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598F3D-D50A-42F9-98D8-29A1084E1D5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064665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tags" Target="../tags/tag2.xml"/><Relationship Id="rId8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vmlDrawing" Target="../drawings/vmlDrawing10.vml"/><Relationship Id="rId3" Type="http://schemas.openxmlformats.org/officeDocument/2006/relationships/slideLayout" Target="../slideLayouts/slideLayout78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85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78"/>
            </p:custDataLst>
            <p:extLst>
              <p:ext uri="{D42A27DB-BD31-4B8C-83A1-F6EECF244321}">
                <p14:modId xmlns:p14="http://schemas.microsoft.com/office/powerpoint/2010/main" val="1778176870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" name="think-cell Slide" r:id="rId79" imgW="6350000" imgH="6350000" progId="TCLayout.ActiveDocument.1">
                  <p:embed/>
                </p:oleObj>
              </mc:Choice>
              <mc:Fallback>
                <p:oleObj name="think-cell Slide" r:id="rId79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80" y="6534152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3201" y="248402"/>
            <a:ext cx="8449199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de-DE" dirty="0" smtClean="0"/>
              <a:t>Text </a:t>
            </a:r>
            <a:r>
              <a:rPr lang="de-DE" dirty="0" err="1" smtClean="0"/>
              <a:t>page</a:t>
            </a:r>
            <a:r>
              <a:rPr lang="de-DE" dirty="0" smtClean="0"/>
              <a:t>. Headline in </a:t>
            </a:r>
            <a:r>
              <a:rPr lang="de-DE" dirty="0" err="1" smtClean="0"/>
              <a:t>maximum</a:t>
            </a:r>
            <a:r>
              <a:rPr lang="de-DE" dirty="0" smtClean="0"/>
              <a:t> 2 </a:t>
            </a:r>
            <a:r>
              <a:rPr lang="de-DE" dirty="0" err="1" smtClean="0"/>
              <a:t>lines</a:t>
            </a:r>
            <a:r>
              <a:rPr lang="de-DE" dirty="0" smtClean="0"/>
              <a:t>, Arial </a:t>
            </a:r>
            <a:r>
              <a:rPr lang="de-DE" dirty="0" err="1" smtClean="0"/>
              <a:t>bold</a:t>
            </a:r>
            <a:r>
              <a:rPr lang="de-DE" dirty="0" smtClean="0"/>
              <a:t> 24pt, FB </a:t>
            </a:r>
            <a:r>
              <a:rPr lang="de-DE" dirty="0" err="1" smtClean="0"/>
              <a:t>blue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3200" y="1303200"/>
            <a:ext cx="8425910" cy="483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2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399" y="6289695"/>
            <a:ext cx="2016000" cy="327874"/>
          </a:xfrm>
          <a:prstGeom prst="rect">
            <a:avLst/>
          </a:prstGeom>
        </p:spPr>
      </p:pic>
      <p:pic>
        <p:nvPicPr>
          <p:cNvPr id="10" name="Picture 266" descr="C:\Users\304521\Downloads\Vileda_Schriftzug_HomeandSolutions.png"/>
          <p:cNvPicPr>
            <a:picLocks noChangeAspect="1" noChangeArrowheads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63" y="6167003"/>
            <a:ext cx="4511675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36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5" r:id="rId22"/>
    <p:sldLayoutId id="2147483707" r:id="rId23"/>
    <p:sldLayoutId id="2147483708" r:id="rId24"/>
    <p:sldLayoutId id="2147483709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  <p:sldLayoutId id="2147483724" r:id="rId38"/>
    <p:sldLayoutId id="2147483725" r:id="rId39"/>
    <p:sldLayoutId id="2147483726" r:id="rId40"/>
    <p:sldLayoutId id="2147483727" r:id="rId41"/>
    <p:sldLayoutId id="2147483728" r:id="rId42"/>
    <p:sldLayoutId id="2147483729" r:id="rId43"/>
    <p:sldLayoutId id="2147483730" r:id="rId44"/>
    <p:sldLayoutId id="2147483731" r:id="rId45"/>
    <p:sldLayoutId id="2147483732" r:id="rId46"/>
    <p:sldLayoutId id="2147483733" r:id="rId47"/>
    <p:sldLayoutId id="2147483734" r:id="rId48"/>
    <p:sldLayoutId id="2147483735" r:id="rId49"/>
    <p:sldLayoutId id="2147483736" r:id="rId50"/>
    <p:sldLayoutId id="2147483737" r:id="rId51"/>
    <p:sldLayoutId id="2147483738" r:id="rId52"/>
    <p:sldLayoutId id="2147483739" r:id="rId53"/>
    <p:sldLayoutId id="2147483740" r:id="rId54"/>
    <p:sldLayoutId id="2147483741" r:id="rId55"/>
    <p:sldLayoutId id="2147483742" r:id="rId56"/>
    <p:sldLayoutId id="2147483743" r:id="rId57"/>
    <p:sldLayoutId id="2147483744" r:id="rId58"/>
    <p:sldLayoutId id="2147483745" r:id="rId59"/>
    <p:sldLayoutId id="2147483746" r:id="rId60"/>
    <p:sldLayoutId id="2147483747" r:id="rId61"/>
    <p:sldLayoutId id="2147483748" r:id="rId62"/>
    <p:sldLayoutId id="2147483750" r:id="rId63"/>
    <p:sldLayoutId id="2147483751" r:id="rId64"/>
    <p:sldLayoutId id="2147483752" r:id="rId65"/>
    <p:sldLayoutId id="2147483753" r:id="rId66"/>
    <p:sldLayoutId id="2147483754" r:id="rId67"/>
    <p:sldLayoutId id="2147483755" r:id="rId68"/>
    <p:sldLayoutId id="2147483756" r:id="rId69"/>
    <p:sldLayoutId id="2147483757" r:id="rId70"/>
    <p:sldLayoutId id="2147483758" r:id="rId71"/>
    <p:sldLayoutId id="2147483673" r:id="rId72"/>
    <p:sldLayoutId id="2147483674" r:id="rId73"/>
    <p:sldLayoutId id="2147483675" r:id="rId74"/>
    <p:sldLayoutId id="2147483677" r:id="rId75"/>
  </p:sldLayoutIdLst>
  <p:hf hdr="0" ftr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7781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 typeface="Symbol" panose="05050102010706020507" pitchFamily="18" charset="2"/>
        <a:buChar char="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98513" indent="-24606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anose="020B0604020202020204" pitchFamily="34" charset="0"/>
        <a:buChar char="●"/>
        <a:tabLst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47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95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565" userDrawn="1">
          <p15:clr>
            <a:srgbClr val="F26B43"/>
          </p15:clr>
        </p15:guide>
        <p15:guide id="4" pos="2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9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think-cell Slide" r:id="rId20" imgW="6350000" imgH="6350000" progId="TCLayout.ActiveDocument.1">
                  <p:embed/>
                </p:oleObj>
              </mc:Choice>
              <mc:Fallback>
                <p:oleObj name="think-cell Slide" r:id="rId20" imgW="6350000" imgH="6350000" progId="TCLayout.ActiveDocument.1">
                  <p:embed/>
                  <p:pic>
                    <p:nvPicPr>
                      <p:cNvPr id="4" name="Objec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Date Placeholder 28"/>
          <p:cNvSpPr>
            <a:spLocks noGrp="1"/>
          </p:cNvSpPr>
          <p:nvPr>
            <p:ph type="dt" sz="half" idx="2"/>
          </p:nvPr>
        </p:nvSpPr>
        <p:spPr>
          <a:xfrm>
            <a:off x="878679" y="6534150"/>
            <a:ext cx="42862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fld id="{FB9AED57-50AB-4C08-8257-B98067C02E80}" type="datetime1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7/2/2020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3201" y="248400"/>
            <a:ext cx="6497798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de-DE" dirty="0" smtClean="0"/>
              <a:t>Text </a:t>
            </a:r>
            <a:r>
              <a:rPr lang="de-DE" dirty="0" err="1" smtClean="0"/>
              <a:t>page</a:t>
            </a:r>
            <a:r>
              <a:rPr lang="de-DE" dirty="0" smtClean="0"/>
              <a:t>. Headline in </a:t>
            </a:r>
            <a:r>
              <a:rPr lang="de-DE" dirty="0" err="1" smtClean="0"/>
              <a:t>maximum</a:t>
            </a:r>
            <a:r>
              <a:rPr lang="de-DE" dirty="0" smtClean="0"/>
              <a:t> 2 </a:t>
            </a:r>
            <a:r>
              <a:rPr lang="de-DE" dirty="0" err="1" smtClean="0"/>
              <a:t>lines</a:t>
            </a:r>
            <a:r>
              <a:rPr lang="de-DE" dirty="0" smtClean="0"/>
              <a:t>, Arial </a:t>
            </a:r>
            <a:r>
              <a:rPr lang="de-DE" dirty="0" err="1" smtClean="0"/>
              <a:t>bold</a:t>
            </a:r>
            <a:r>
              <a:rPr lang="de-DE" dirty="0" smtClean="0"/>
              <a:t> 24pt, FB </a:t>
            </a:r>
            <a:r>
              <a:rPr lang="de-DE" dirty="0" err="1" smtClean="0"/>
              <a:t>blue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spacing</a:t>
            </a:r>
            <a:r>
              <a:rPr lang="de-DE" dirty="0" smtClean="0"/>
              <a:t> 1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3200" y="1303200"/>
            <a:ext cx="8425910" cy="483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412750" y="6532800"/>
            <a:ext cx="33338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0000"/>
                </a:solidFill>
                <a:cs typeface="Arial" charset="0"/>
              </a:rPr>
              <a:t>Page </a:t>
            </a:r>
            <a:fld id="{CB78C50B-D562-4F9E-A1C2-06D326AF959E}" type="slidenum">
              <a:rPr lang="en-US" smtClean="0">
                <a:solidFill>
                  <a:srgbClr val="000000"/>
                </a:solidFill>
                <a:cs typeface="Arial" charset="0"/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8" name="Grafik 12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0998" y="0"/>
            <a:ext cx="1981357" cy="1075544"/>
          </a:xfrm>
          <a:prstGeom prst="rect">
            <a:avLst/>
          </a:prstGeom>
        </p:spPr>
      </p:pic>
      <p:pic>
        <p:nvPicPr>
          <p:cNvPr id="9" name="Grafik 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7479" y="6162753"/>
            <a:ext cx="1634460" cy="264722"/>
          </a:xfrm>
          <a:prstGeom prst="rect">
            <a:avLst/>
          </a:prstGeom>
        </p:spPr>
      </p:pic>
      <p:pic>
        <p:nvPicPr>
          <p:cNvPr id="10" name="Picture 266" descr="C:\Users\304521\Downloads\Vileda_Schriftzug_HomeandSolutions.png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762" y="6067445"/>
            <a:ext cx="4511675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iming>
    <p:tnLst>
      <p:par>
        <p:cTn id="1" dur="indefinite" restart="never" nodeType="tmRoot"/>
      </p:par>
    </p:tnLst>
  </p:timing>
  <p:hf hdr="0" ftr="0"/>
  <p:txStyles>
    <p:titleStyle>
      <a:lvl1pPr marL="0" indent="0"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7781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Font typeface="Symbol" panose="05050102010706020507" pitchFamily="18" charset="2"/>
        <a:buChar char="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98513" indent="-246063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anose="020B0604020202020204" pitchFamily="34" charset="0"/>
        <a:buChar char="●"/>
        <a:tabLst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69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4738" indent="-177800" algn="l" defTabSz="914400" rtl="0" eaLnBrk="1" latinLnBrk="0" hangingPunct="1">
        <a:lnSpc>
          <a:spcPct val="90000"/>
        </a:lnSpc>
        <a:spcBef>
          <a:spcPts val="500"/>
        </a:spcBef>
        <a:buClr>
          <a:srgbClr val="004388"/>
        </a:buClr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5" orient="horz" pos="895" userDrawn="1">
          <p15:clr>
            <a:srgbClr val="F26B43"/>
          </p15:clr>
        </p15:guide>
        <p15:guide id="6" pos="2880" userDrawn="1">
          <p15:clr>
            <a:srgbClr val="F26B43"/>
          </p15:clr>
        </p15:guide>
        <p15:guide id="7" orient="horz" pos="565" userDrawn="1">
          <p15:clr>
            <a:srgbClr val="F26B43"/>
          </p15:clr>
        </p15:guide>
        <p15:guide id="8" pos="2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87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00025" y="50328"/>
            <a:ext cx="8743951" cy="714376"/>
          </a:xfrm>
          <a:prstGeom prst="rect">
            <a:avLst/>
          </a:prstGeom>
        </p:spPr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4400" kern="0" dirty="0">
              <a:solidFill>
                <a:srgbClr val="000000"/>
              </a:solidFill>
              <a:latin typeface="Berlin Sans FB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240" y="101340"/>
            <a:ext cx="672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Vileda</a:t>
            </a:r>
            <a:r>
              <a:rPr lang="en-U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TURBO </a:t>
            </a: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2in1 </a:t>
            </a:r>
            <a:r>
              <a:rPr lang="en-US" sz="2400" b="1" dirty="0" err="1" smtClean="0">
                <a:solidFill>
                  <a:schemeClr val="accent1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náhrada</a:t>
            </a:r>
            <a:r>
              <a:rPr lang="cs-CZ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2ks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25" name="Titolo 1"/>
          <p:cNvSpPr txBox="1">
            <a:spLocks/>
          </p:cNvSpPr>
          <p:nvPr/>
        </p:nvSpPr>
        <p:spPr>
          <a:xfrm>
            <a:off x="200025" y="50328"/>
            <a:ext cx="8743951" cy="714376"/>
          </a:xfrm>
          <a:prstGeom prst="rect">
            <a:avLst/>
          </a:prstGeom>
        </p:spPr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4400" kern="0" dirty="0">
              <a:solidFill>
                <a:srgbClr val="000000"/>
              </a:solidFill>
              <a:latin typeface="Berlin Sans FB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2" b="5837"/>
          <a:stretch/>
        </p:blipFill>
        <p:spPr bwMode="auto">
          <a:xfrm>
            <a:off x="2650307" y="2461439"/>
            <a:ext cx="189124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595352" y="1412776"/>
            <a:ext cx="4248472" cy="460851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 smtClean="0">
              <a:solidFill>
                <a:schemeClr val="tx1"/>
              </a:solidFill>
            </a:endParaRPr>
          </a:p>
          <a:p>
            <a:r>
              <a:rPr lang="cs-CZ" sz="1200" b="1" dirty="0" smtClean="0">
                <a:solidFill>
                  <a:schemeClr val="tx1"/>
                </a:solidFill>
              </a:rPr>
              <a:t>Náhrada </a:t>
            </a:r>
            <a:r>
              <a:rPr lang="cs-CZ" sz="1200" b="1" dirty="0">
                <a:solidFill>
                  <a:schemeClr val="tx1"/>
                </a:solidFill>
              </a:rPr>
              <a:t>k </a:t>
            </a:r>
            <a:r>
              <a:rPr lang="cs-CZ" sz="1200" b="1" dirty="0" err="1">
                <a:solidFill>
                  <a:schemeClr val="tx1"/>
                </a:solidFill>
              </a:rPr>
              <a:t>Easy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Wring</a:t>
            </a:r>
            <a:r>
              <a:rPr lang="cs-CZ" sz="1200" b="1" dirty="0">
                <a:solidFill>
                  <a:schemeClr val="tx1"/>
                </a:solidFill>
              </a:rPr>
              <a:t> and </a:t>
            </a:r>
            <a:r>
              <a:rPr lang="cs-CZ" sz="1200" b="1" dirty="0" err="1">
                <a:solidFill>
                  <a:schemeClr val="tx1"/>
                </a:solidFill>
              </a:rPr>
              <a:t>Clean</a:t>
            </a:r>
            <a:r>
              <a:rPr lang="cs-CZ" sz="1200" b="1" dirty="0">
                <a:solidFill>
                  <a:schemeClr val="tx1"/>
                </a:solidFill>
              </a:rPr>
              <a:t> a </a:t>
            </a:r>
            <a:r>
              <a:rPr lang="cs-CZ" sz="1200" b="1" dirty="0" smtClean="0">
                <a:solidFill>
                  <a:schemeClr val="tx1"/>
                </a:solidFill>
              </a:rPr>
              <a:t>Vileda TURBO </a:t>
            </a:r>
            <a:endParaRPr lang="cs-CZ" sz="1200" dirty="0">
              <a:solidFill>
                <a:schemeClr val="tx1"/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>
                <a:solidFill>
                  <a:schemeClr val="tx1"/>
                </a:solidFill>
              </a:rPr>
              <a:t>Jedinečná náhrada, která kombinuje dva druhy třásní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Bílé </a:t>
            </a:r>
            <a:r>
              <a:rPr lang="cs-CZ" sz="1100" dirty="0">
                <a:solidFill>
                  <a:schemeClr val="tx1"/>
                </a:solidFill>
              </a:rPr>
              <a:t>třásně: 100% </a:t>
            </a:r>
            <a:r>
              <a:rPr lang="cs-CZ" sz="1100" dirty="0" err="1">
                <a:solidFill>
                  <a:schemeClr val="tx1"/>
                </a:solidFill>
              </a:rPr>
              <a:t>Microfibre</a:t>
            </a:r>
            <a:r>
              <a:rPr lang="cs-CZ" sz="1100" dirty="0">
                <a:solidFill>
                  <a:schemeClr val="tx1"/>
                </a:solidFill>
              </a:rPr>
              <a:t>, snadný úklid každodenní špíny se skvělou absorpční schopností. </a:t>
            </a:r>
            <a:endParaRPr lang="cs-CZ" sz="1100" dirty="0" smtClean="0">
              <a:solidFill>
                <a:schemeClr val="tx1"/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Červené </a:t>
            </a:r>
            <a:r>
              <a:rPr lang="cs-CZ" sz="1100" dirty="0">
                <a:solidFill>
                  <a:schemeClr val="tx1"/>
                </a:solidFill>
              </a:rPr>
              <a:t>třásně: vyrobené ze speciálního abrazivního materiálu, který nepoškrábe. </a:t>
            </a:r>
            <a:endParaRPr lang="cs-CZ" sz="1100" dirty="0" smtClean="0">
              <a:solidFill>
                <a:schemeClr val="tx1"/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Třásně </a:t>
            </a:r>
            <a:r>
              <a:rPr lang="cs-CZ" sz="1100" dirty="0">
                <a:solidFill>
                  <a:schemeClr val="tx1"/>
                </a:solidFill>
              </a:rPr>
              <a:t>umožňují vyčistit i tu nejodolnější špínu jedním tahem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Trojúhelníkový </a:t>
            </a:r>
            <a:r>
              <a:rPr lang="cs-CZ" sz="1100" dirty="0">
                <a:solidFill>
                  <a:schemeClr val="tx1"/>
                </a:solidFill>
              </a:rPr>
              <a:t>tvar pro snadný úklid v rozích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Mycí </a:t>
            </a:r>
            <a:r>
              <a:rPr lang="cs-CZ" sz="1100" dirty="0">
                <a:solidFill>
                  <a:schemeClr val="tx1"/>
                </a:solidFill>
              </a:rPr>
              <a:t>návlek lze prát na 60 °C, nepoužívejte aviváž ani sušičku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Vhodný </a:t>
            </a:r>
            <a:r>
              <a:rPr lang="cs-CZ" sz="1100" dirty="0">
                <a:solidFill>
                  <a:schemeClr val="tx1"/>
                </a:solidFill>
              </a:rPr>
              <a:t>na všechny typy tvrdých podlah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Odstraní </a:t>
            </a:r>
            <a:r>
              <a:rPr lang="cs-CZ" sz="1100" dirty="0">
                <a:solidFill>
                  <a:schemeClr val="tx1"/>
                </a:solidFill>
              </a:rPr>
              <a:t>více než 99% bakterií jen za pomoci vody .Výzkum proveden nezávislým a akreditovaným institutem pro mikrobiologii a imunologii 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>
                <a:solidFill>
                  <a:schemeClr val="tx1"/>
                </a:solidFill>
              </a:rPr>
              <a:t>Mikrovlákna odstraní bakterie z povrchu jen za pomoci vody. Tenká mikrovlákna fyzicky perfektně přilnou k povrchu podlahy, kde zachytí nečistoty a více než 99% bakterií a odstraní je pryč bez nutnosti použití chemikálií.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Snadná </a:t>
            </a:r>
            <a:r>
              <a:rPr lang="cs-CZ" sz="1100" dirty="0">
                <a:solidFill>
                  <a:schemeClr val="tx1"/>
                </a:solidFill>
              </a:rPr>
              <a:t>výměna náhradní hlavice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100" dirty="0" smtClean="0">
                <a:solidFill>
                  <a:schemeClr val="tx1"/>
                </a:solidFill>
              </a:rPr>
              <a:t>V </a:t>
            </a:r>
            <a:r>
              <a:rPr lang="cs-CZ" sz="1100" dirty="0">
                <a:solidFill>
                  <a:schemeClr val="tx1"/>
                </a:solidFill>
              </a:rPr>
              <a:t>balení </a:t>
            </a:r>
            <a:r>
              <a:rPr lang="cs-CZ" sz="1100" dirty="0" smtClean="0">
                <a:solidFill>
                  <a:schemeClr val="tx1"/>
                </a:solidFill>
              </a:rPr>
              <a:t>2 </a:t>
            </a:r>
            <a:r>
              <a:rPr lang="cs-CZ" sz="1100" dirty="0">
                <a:solidFill>
                  <a:schemeClr val="tx1"/>
                </a:solidFill>
              </a:rPr>
              <a:t>ks třásňové náhrady bez plastové hlavice</a:t>
            </a:r>
            <a:r>
              <a:rPr lang="cs-CZ" sz="1100" dirty="0" smtClean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cs-CZ" sz="1100" dirty="0">
              <a:solidFill>
                <a:schemeClr val="tx1"/>
              </a:solidFill>
            </a:endParaRPr>
          </a:p>
          <a:p>
            <a:endParaRPr lang="cs-CZ" sz="1100" b="1" dirty="0" smtClean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cs-CZ" sz="11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04" y="1551408"/>
            <a:ext cx="1441524" cy="1666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97" y="1981620"/>
            <a:ext cx="2886988" cy="319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07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18032"/>
            <a:ext cx="8449199" cy="830997"/>
          </a:xfrm>
        </p:spPr>
        <p:txBody>
          <a:bodyPr/>
          <a:lstStyle/>
          <a:p>
            <a:r>
              <a:rPr lang="cs-CZ" dirty="0" smtClean="0">
                <a:ea typeface="Arial Unicode MS" pitchFamily="34" charset="-128"/>
              </a:rPr>
              <a:t>Vileda</a:t>
            </a:r>
            <a:r>
              <a:rPr lang="en-US" dirty="0" smtClean="0">
                <a:ea typeface="Arial Unicode MS" pitchFamily="34" charset="-128"/>
              </a:rPr>
              <a:t>TURBO </a:t>
            </a:r>
            <a:r>
              <a:rPr lang="en-US" dirty="0">
                <a:ea typeface="Arial Unicode MS" pitchFamily="34" charset="-128"/>
              </a:rPr>
              <a:t>2in1 </a:t>
            </a:r>
            <a:r>
              <a:rPr lang="en-US" dirty="0" err="1" smtClean="0">
                <a:ea typeface="Arial Unicode MS" pitchFamily="34" charset="-128"/>
              </a:rPr>
              <a:t>náhrada</a:t>
            </a:r>
            <a:r>
              <a:rPr lang="cs-CZ" dirty="0" smtClean="0">
                <a:ea typeface="Arial Unicode MS" pitchFamily="34" charset="-128"/>
              </a:rPr>
              <a:t> </a:t>
            </a:r>
            <a:r>
              <a:rPr lang="cs-CZ" dirty="0" smtClean="0">
                <a:solidFill>
                  <a:srgbClr val="FF0000"/>
                </a:solidFill>
                <a:ea typeface="Arial Unicode MS" pitchFamily="34" charset="-128"/>
              </a:rPr>
              <a:t>2ks</a:t>
            </a:r>
            <a:r>
              <a:rPr lang="en-GB" dirty="0">
                <a:ea typeface="Arial Unicode MS" pitchFamily="34" charset="-128"/>
              </a:rPr>
              <a:t/>
            </a:r>
            <a:br>
              <a:rPr lang="en-GB" dirty="0">
                <a:ea typeface="Arial Unicode MS" pitchFamily="34" charset="-128"/>
              </a:rPr>
            </a:br>
            <a:r>
              <a:rPr lang="en-GB" dirty="0">
                <a:ea typeface="Arial Unicode MS" pitchFamily="34" charset="-128"/>
              </a:rPr>
              <a:t/>
            </a:r>
            <a:br>
              <a:rPr lang="en-GB" dirty="0">
                <a:ea typeface="Arial Unicode MS" pitchFamily="34" charset="-128"/>
              </a:rPr>
            </a:br>
            <a:endParaRPr lang="cs-CZ" dirty="0">
              <a:ea typeface="Arial Unicode MS" pitchFamily="34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55976" y="1049029"/>
            <a:ext cx="377983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cs-CZ" altLang="cs-CZ" sz="1400" b="1" u="sng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Logistické </a:t>
            </a:r>
            <a:r>
              <a:rPr lang="cs-CZ" altLang="cs-CZ" sz="1400" b="1" u="sng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údaje:</a:t>
            </a:r>
          </a:p>
          <a:p>
            <a:pPr lvl="0" eaLnBrk="1" hangingPunct="1"/>
            <a:endParaRPr lang="cs-CZ" altLang="cs-CZ" sz="1400" b="1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eaLnBrk="1" hangingPunct="1"/>
            <a:r>
              <a:rPr lang="en-US" altLang="cs-CZ" sz="1400" b="1" dirty="0" err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Produkt</a:t>
            </a:r>
            <a:r>
              <a:rPr lang="en-US" altLang="cs-CZ" sz="14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:</a:t>
            </a:r>
            <a:endParaRPr lang="cs-CZ" altLang="cs-CZ" sz="1400" b="1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eaLnBrk="1" hangingPunct="1"/>
            <a:endParaRPr lang="cs-CZ" altLang="cs-CZ" sz="1400" b="1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en-US" altLang="cs-CZ" sz="1400" dirty="0">
                <a:solidFill>
                  <a:prstClr val="black"/>
                </a:solidFill>
              </a:rPr>
              <a:t>EAN: 	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4023103198227</a:t>
            </a:r>
          </a:p>
          <a:p>
            <a:pPr lvl="0"/>
            <a:r>
              <a:rPr lang="cs-CZ" altLang="cs-CZ" sz="1400" dirty="0" smtClean="0">
                <a:solidFill>
                  <a:prstClr val="black"/>
                </a:solidFill>
              </a:rPr>
              <a:t>Interní </a:t>
            </a:r>
            <a:r>
              <a:rPr lang="cs-CZ" altLang="cs-CZ" sz="1400" dirty="0">
                <a:solidFill>
                  <a:prstClr val="black"/>
                </a:solidFill>
              </a:rPr>
              <a:t>kód:		</a:t>
            </a:r>
            <a:r>
              <a:rPr lang="cs-CZ" altLang="cs-CZ" sz="1400" dirty="0" smtClean="0">
                <a:solidFill>
                  <a:prstClr val="black"/>
                </a:solidFill>
              </a:rPr>
              <a:t>166142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en-US" altLang="cs-CZ" sz="1400" dirty="0" err="1" smtClean="0">
                <a:solidFill>
                  <a:prstClr val="black"/>
                </a:solidFill>
              </a:rPr>
              <a:t>Váha</a:t>
            </a:r>
            <a:r>
              <a:rPr lang="en-US" altLang="cs-CZ" sz="1400" dirty="0">
                <a:solidFill>
                  <a:prstClr val="black"/>
                </a:solidFill>
              </a:rPr>
              <a:t>:	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0,275 </a:t>
            </a:r>
            <a:r>
              <a:rPr lang="cs-CZ" altLang="cs-CZ" sz="1400" dirty="0">
                <a:solidFill>
                  <a:prstClr val="black"/>
                </a:solidFill>
              </a:rPr>
              <a:t>kg</a:t>
            </a:r>
          </a:p>
          <a:p>
            <a:pPr lvl="0" eaLnBrk="1" hangingPunct="1"/>
            <a:r>
              <a:rPr lang="en-US" altLang="cs-CZ" sz="1400" dirty="0" err="1">
                <a:solidFill>
                  <a:prstClr val="black"/>
                </a:solidFill>
              </a:rPr>
              <a:t>Výška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30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 eaLnBrk="1" hangingPunct="1"/>
            <a:r>
              <a:rPr lang="cs-CZ" altLang="cs-CZ" sz="1400" dirty="0" smtClean="0">
                <a:solidFill>
                  <a:prstClr val="black"/>
                </a:solidFill>
              </a:rPr>
              <a:t>Hloubka</a:t>
            </a:r>
            <a:r>
              <a:rPr lang="en-US" altLang="cs-CZ" sz="1400" dirty="0" smtClean="0">
                <a:solidFill>
                  <a:prstClr val="black"/>
                </a:solidFill>
              </a:rPr>
              <a:t>:</a:t>
            </a:r>
            <a:r>
              <a:rPr lang="en-US" altLang="cs-CZ" sz="1400" dirty="0">
                <a:solidFill>
                  <a:prstClr val="black"/>
                </a:solidFill>
              </a:rPr>
              <a:t>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7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Šířka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27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en-US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en-US" altLang="cs-CZ" sz="1400" b="1" dirty="0" err="1">
                <a:solidFill>
                  <a:prstClr val="black"/>
                </a:solidFill>
              </a:rPr>
              <a:t>Karton</a:t>
            </a:r>
            <a:r>
              <a:rPr lang="en-US" altLang="cs-CZ" sz="1400" dirty="0">
                <a:solidFill>
                  <a:prstClr val="black"/>
                </a:solidFill>
              </a:rPr>
              <a:t>: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pPr lvl="0"/>
            <a:r>
              <a:rPr lang="cs-CZ" altLang="cs-CZ" sz="1400" dirty="0">
                <a:solidFill>
                  <a:prstClr val="black"/>
                </a:solidFill>
                <a:cs typeface="Times New Roman" pitchFamily="18" charset="0"/>
              </a:rPr>
              <a:t>Kód karton:	 	</a:t>
            </a:r>
            <a:r>
              <a:rPr lang="cs-CZ" altLang="cs-CZ" sz="1400" dirty="0" smtClean="0">
                <a:solidFill>
                  <a:prstClr val="black"/>
                </a:solidFill>
                <a:cs typeface="Times New Roman" pitchFamily="18" charset="0"/>
              </a:rPr>
              <a:t>4023103222731</a:t>
            </a:r>
          </a:p>
          <a:p>
            <a:pPr lvl="0"/>
            <a:r>
              <a:rPr lang="en-US" altLang="cs-CZ" sz="1400" dirty="0" err="1" smtClean="0">
                <a:solidFill>
                  <a:prstClr val="black"/>
                </a:solidFill>
              </a:rPr>
              <a:t>Váha</a:t>
            </a:r>
            <a:r>
              <a:rPr lang="en-US" altLang="cs-CZ" sz="1400" dirty="0">
                <a:solidFill>
                  <a:prstClr val="black"/>
                </a:solidFill>
              </a:rPr>
              <a:t>:	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1,6 </a:t>
            </a:r>
            <a:r>
              <a:rPr lang="cs-CZ" altLang="cs-CZ" sz="1400" dirty="0">
                <a:solidFill>
                  <a:prstClr val="black"/>
                </a:solidFill>
              </a:rPr>
              <a:t>kg</a:t>
            </a:r>
          </a:p>
          <a:p>
            <a:pPr lvl="0" eaLnBrk="1" hangingPunct="1"/>
            <a:r>
              <a:rPr lang="en-US" altLang="cs-CZ" sz="1400" dirty="0" err="1">
                <a:solidFill>
                  <a:prstClr val="black"/>
                </a:solidFill>
              </a:rPr>
              <a:t>Výška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40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 eaLnBrk="1" hangingPunct="1"/>
            <a:r>
              <a:rPr lang="cs-CZ" altLang="cs-CZ" sz="1400" dirty="0" smtClean="0">
                <a:solidFill>
                  <a:prstClr val="black"/>
                </a:solidFill>
              </a:rPr>
              <a:t>Hloubka</a:t>
            </a:r>
            <a:r>
              <a:rPr lang="en-US" altLang="cs-CZ" sz="1400" dirty="0" smtClean="0">
                <a:solidFill>
                  <a:prstClr val="black"/>
                </a:solidFill>
              </a:rPr>
              <a:t>:</a:t>
            </a:r>
            <a:r>
              <a:rPr lang="en-US" altLang="cs-CZ" sz="1400" dirty="0">
                <a:solidFill>
                  <a:prstClr val="black"/>
                </a:solidFill>
              </a:rPr>
              <a:t>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25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Šířka</a:t>
            </a:r>
            <a:r>
              <a:rPr lang="en-US" altLang="cs-CZ" sz="1400" dirty="0">
                <a:solidFill>
                  <a:prstClr val="black"/>
                </a:solidFill>
              </a:rPr>
              <a:t>:	 </a:t>
            </a:r>
            <a:r>
              <a:rPr lang="cs-CZ" altLang="cs-CZ" sz="1400" dirty="0">
                <a:solidFill>
                  <a:prstClr val="black"/>
                </a:solidFill>
              </a:rPr>
              <a:t>	</a:t>
            </a:r>
            <a:r>
              <a:rPr lang="cs-CZ" altLang="cs-CZ" sz="1400" dirty="0" smtClean="0">
                <a:solidFill>
                  <a:prstClr val="black"/>
                </a:solidFill>
              </a:rPr>
              <a:t>27 </a:t>
            </a:r>
            <a:r>
              <a:rPr lang="en-US" altLang="cs-CZ" sz="1400" dirty="0">
                <a:solidFill>
                  <a:prstClr val="black"/>
                </a:solidFill>
              </a:rPr>
              <a:t>cm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Počet produktů v kartonu:	</a:t>
            </a:r>
            <a:r>
              <a:rPr lang="cs-CZ" altLang="cs-CZ" sz="1400" dirty="0" smtClean="0">
                <a:solidFill>
                  <a:prstClr val="black"/>
                </a:solidFill>
              </a:rPr>
              <a:t>5</a:t>
            </a:r>
            <a:endParaRPr lang="cs-CZ" altLang="cs-CZ" sz="1400" dirty="0">
              <a:solidFill>
                <a:prstClr val="black"/>
              </a:solidFill>
            </a:endParaRPr>
          </a:p>
          <a:p>
            <a:pPr lvl="0" eaLnBrk="1" hangingPunct="1"/>
            <a:r>
              <a:rPr lang="cs-CZ" altLang="cs-CZ" sz="1400" dirty="0">
                <a:solidFill>
                  <a:prstClr val="black"/>
                </a:solidFill>
              </a:rPr>
              <a:t>Počet kartonů na paletě:	</a:t>
            </a:r>
            <a:r>
              <a:rPr lang="cs-CZ" altLang="cs-CZ" sz="1400" dirty="0" smtClean="0">
                <a:solidFill>
                  <a:prstClr val="black"/>
                </a:solidFill>
              </a:rPr>
              <a:t>36</a:t>
            </a:r>
            <a:endParaRPr lang="cs-CZ" altLang="cs-CZ" sz="14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97" y="1981620"/>
            <a:ext cx="2886988" cy="319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5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71660D270C64F5BBB8F27F5E85BE6370" val="FHP\hbe1fck;a6246e31-3bae-4d70-9c76-3c1249389625;internal;2017-11-07T11:14:20;;|"/>
  <p:tag name="A71660D270C64F5BBB8F27F5E85BE630" val="1"/>
  <p:tag name="ISFOXLABELINGONTITLEPAGESET" val="True"/>
  <p:tag name="ISFOXDOCUMENTCLASSIFICATIONVERSION" val="1"/>
  <p:tag name="ISFOXLABELUSERINTERACTION" val="True"/>
  <p:tag name="ISFOXOLDCLASSIFICATIONID" val="00000000-0000-0000-0000-000000000000"/>
  <p:tag name="ISFOXCLASSIFICATIONID" val="a6246e31-3bae-4d70-9c76-3c1249389625"/>
  <p:tag name="ISFOXCLASSIFICATIONNAME" val="internal"/>
  <p:tag name="ISFOXSHOWCLASSIFICATIONREQUESTDIALOG" val="False"/>
  <p:tag name="ISFOXCLASSIFICATIONINKEYWORDS" val="internal"/>
  <p:tag name="ISFOXDOVERSIONINGONSAV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HCS_Master _full">
  <a:themeElements>
    <a:clrScheme name="Freudenberg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388"/>
      </a:accent1>
      <a:accent2>
        <a:srgbClr val="00A6E2"/>
      </a:accent2>
      <a:accent3>
        <a:srgbClr val="D9DADB"/>
      </a:accent3>
      <a:accent4>
        <a:srgbClr val="80A1C3"/>
      </a:accent4>
      <a:accent5>
        <a:srgbClr val="9C9E9F"/>
      </a:accent5>
      <a:accent6>
        <a:srgbClr val="3F3F3F"/>
      </a:accent6>
      <a:hlink>
        <a:srgbClr val="595959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vert="horz" wrap="square" lIns="0" tIns="0" rIns="0" bIns="0" rtlCol="0">
        <a:spAutoFit/>
      </a:bodyPr>
      <a:lstStyle>
        <a:defPPr marL="285750" indent="-285750">
          <a:lnSpc>
            <a:spcPct val="120000"/>
          </a:lnSpc>
          <a:spcBef>
            <a:spcPts val="0"/>
          </a:spcBef>
          <a:buClr>
            <a:schemeClr val="accent1"/>
          </a:buClr>
          <a:buSzPct val="150000"/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/>
  <a:custClrLst>
    <a:custClr name="Blue Tint (50%)">
      <a:srgbClr val="80A1C3"/>
    </a:custClr>
    <a:custClr name="Accent Blue Tint (50%)">
      <a:srgbClr val="96D7F3"/>
    </a:custClr>
    <a:custClr name="Green Tint (50%)">
      <a:srgbClr val="9CB780"/>
    </a:custClr>
    <a:custClr name="Red Tint (50%)">
      <a:srgbClr val="F4A586"/>
    </a:custClr>
    <a:custClr name="Yellow Tint (50%)">
      <a:srgbClr val="FDD48F"/>
    </a:custClr>
    <a:custClr name="Green">
      <a:srgbClr val="007D4E"/>
    </a:custClr>
    <a:custClr name="Red">
      <a:srgbClr val="E63323"/>
    </a:custClr>
    <a:custClr name="Yellow">
      <a:srgbClr val="F7A600"/>
    </a:custClr>
    <a:custClr name="Tabel Dark Gray">
      <a:srgbClr val="CBCFDA"/>
    </a:custClr>
    <a:custClr name="Table Light Gray">
      <a:srgbClr val="E7E9ED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leda_Powerpoint-FHCS_Master">
  <a:themeElements>
    <a:clrScheme name="Freudenberg 201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4388"/>
      </a:accent1>
      <a:accent2>
        <a:srgbClr val="00A6E2"/>
      </a:accent2>
      <a:accent3>
        <a:srgbClr val="D9DADB"/>
      </a:accent3>
      <a:accent4>
        <a:srgbClr val="80A1C3"/>
      </a:accent4>
      <a:accent5>
        <a:srgbClr val="9C9E9F"/>
      </a:accent5>
      <a:accent6>
        <a:srgbClr val="3F3F3F"/>
      </a:accent6>
      <a:hlink>
        <a:srgbClr val="595959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vert="horz" wrap="square" lIns="0" tIns="0" rIns="0" bIns="0" rtlCol="0">
        <a:spAutoFit/>
      </a:bodyPr>
      <a:lstStyle>
        <a:defPPr marL="285750" indent="-285750">
          <a:lnSpc>
            <a:spcPct val="120000"/>
          </a:lnSpc>
          <a:spcBef>
            <a:spcPts val="0"/>
          </a:spcBef>
          <a:buClr>
            <a:schemeClr val="accent1"/>
          </a:buClr>
          <a:buSzPct val="150000"/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/>
  <a:custClrLst>
    <a:custClr name="Blue Tint (50%)">
      <a:srgbClr val="80A1C3"/>
    </a:custClr>
    <a:custClr name="Accent Blue Tint (50%)">
      <a:srgbClr val="96D7F3"/>
    </a:custClr>
    <a:custClr name="Green Tint (50%)">
      <a:srgbClr val="9CB780"/>
    </a:custClr>
    <a:custClr name="Red Tint (50%)">
      <a:srgbClr val="F4A586"/>
    </a:custClr>
    <a:custClr name="Yellow Tint (50%)">
      <a:srgbClr val="FDD48F"/>
    </a:custClr>
    <a:custClr name="Green">
      <a:srgbClr val="007D4E"/>
    </a:custClr>
    <a:custClr name="Red">
      <a:srgbClr val="E63323"/>
    </a:custClr>
    <a:custClr name="Yellow">
      <a:srgbClr val="F7A600"/>
    </a:custClr>
    <a:custClr name="Tabel Dark Gray">
      <a:srgbClr val="CBCFDA"/>
    </a:custClr>
    <a:custClr name="Table Light Gray">
      <a:srgbClr val="E7E9ED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reudenberg 2015">
    <a:dk1>
      <a:srgbClr val="000000"/>
    </a:dk1>
    <a:lt1>
      <a:srgbClr val="FFFFFF"/>
    </a:lt1>
    <a:dk2>
      <a:srgbClr val="000000"/>
    </a:dk2>
    <a:lt2>
      <a:srgbClr val="FFFFFF"/>
    </a:lt2>
    <a:accent1>
      <a:srgbClr val="004388"/>
    </a:accent1>
    <a:accent2>
      <a:srgbClr val="00A6E2"/>
    </a:accent2>
    <a:accent3>
      <a:srgbClr val="D9DADB"/>
    </a:accent3>
    <a:accent4>
      <a:srgbClr val="80A1C3"/>
    </a:accent4>
    <a:accent5>
      <a:srgbClr val="9C9E9F"/>
    </a:accent5>
    <a:accent6>
      <a:srgbClr val="3F3F3F"/>
    </a:accent6>
    <a:hlink>
      <a:srgbClr val="595959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Freudenberg 2015">
    <a:dk1>
      <a:srgbClr val="000000"/>
    </a:dk1>
    <a:lt1>
      <a:srgbClr val="FFFFFF"/>
    </a:lt1>
    <a:dk2>
      <a:srgbClr val="000000"/>
    </a:dk2>
    <a:lt2>
      <a:srgbClr val="FFFFFF"/>
    </a:lt2>
    <a:accent1>
      <a:srgbClr val="004388"/>
    </a:accent1>
    <a:accent2>
      <a:srgbClr val="00A6E2"/>
    </a:accent2>
    <a:accent3>
      <a:srgbClr val="D9DADB"/>
    </a:accent3>
    <a:accent4>
      <a:srgbClr val="80A1C3"/>
    </a:accent4>
    <a:accent5>
      <a:srgbClr val="9C9E9F"/>
    </a:accent5>
    <a:accent6>
      <a:srgbClr val="3F3F3F"/>
    </a:accent6>
    <a:hlink>
      <a:srgbClr val="595959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DA48EBE138DC47A44B75568CF1E991" ma:contentTypeVersion="11" ma:contentTypeDescription="Create a new document." ma:contentTypeScope="" ma:versionID="04a707c76c8965f3f3249229be4f2c8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32b1fd9cee404250042b144abdad4d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9E420D-21A6-420D-A8E2-F251A3EE9D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E3C8A4-0B20-49FC-883E-CFFF7E102163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6E8F47-C6FF-492B-B1C6-7FFA5C510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266</Words>
  <Application>Microsoft Office PowerPoint</Application>
  <PresentationFormat>Předvádění na obrazovce (4:3)</PresentationFormat>
  <Paragraphs>39</Paragraphs>
  <Slides>2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12" baseType="lpstr">
      <vt:lpstr>Arial</vt:lpstr>
      <vt:lpstr>Arial Unicode MS</vt:lpstr>
      <vt:lpstr>Berlin Sans FB</vt:lpstr>
      <vt:lpstr>Calibri</vt:lpstr>
      <vt:lpstr>Symbol</vt:lpstr>
      <vt:lpstr>Times New Roman</vt:lpstr>
      <vt:lpstr>Wingdings</vt:lpstr>
      <vt:lpstr>FHCS_Master _full</vt:lpstr>
      <vt:lpstr>Vileda_Powerpoint-FHCS_Master</vt:lpstr>
      <vt:lpstr>think-cell Slide</vt:lpstr>
      <vt:lpstr>Prezentace aplikace PowerPoint</vt:lpstr>
      <vt:lpstr>ViledaTURBO 2in1 náhrada 2ks  </vt:lpstr>
    </vt:vector>
  </TitlesOfParts>
  <Company>Freudenberg Haushaltsprodukte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Barrera, Joaquin</dc:creator>
  <cp:keywords>internal;</cp:keywords>
  <cp:lastModifiedBy>Frydrysek, David</cp:lastModifiedBy>
  <cp:revision>291</cp:revision>
  <cp:lastPrinted>2017-07-10T09:16:07Z</cp:lastPrinted>
  <dcterms:created xsi:type="dcterms:W3CDTF">2017-06-02T10:03:03Z</dcterms:created>
  <dcterms:modified xsi:type="dcterms:W3CDTF">2020-07-02T11:46:29Z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0x0101008EDA48EBE138DC47A44B75568CF1E991</vt:lpwstr>
  </property>
  <property fmtid="{D5CDD505-2E9C-101B-9397-08002B2CF9AE}" pid="3" name="a71660d270c64f5bbb8f27ffa23">
    <vt:bool>false</vt:bool>
  </property>
  <property fmtid="{D5CDD505-2E9C-101B-9397-08002B2CF9AE}" pid="4" name="ISFOXClassification">
    <vt:lpwstr>internal</vt:lpwstr>
  </property>
</Properties>
</file>