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6669088" cy="9926638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54" userDrawn="1">
          <p15:clr>
            <a:srgbClr val="A4A3A4"/>
          </p15:clr>
        </p15:guide>
        <p15:guide id="2" pos="255" userDrawn="1">
          <p15:clr>
            <a:srgbClr val="A4A3A4"/>
          </p15:clr>
        </p15:guide>
        <p15:guide id="3" orient="horz" pos="5252" userDrawn="1">
          <p15:clr>
            <a:srgbClr val="A4A3A4"/>
          </p15:clr>
        </p15:guide>
        <p15:guide id="4" orient="horz" pos="4572" userDrawn="1">
          <p15:clr>
            <a:srgbClr val="A4A3A4"/>
          </p15:clr>
        </p15:guide>
        <p15:guide id="5" pos="9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0000"/>
    <a:srgbClr val="920000"/>
    <a:srgbClr val="A40000"/>
    <a:srgbClr val="008000"/>
    <a:srgbClr val="00808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164" autoAdjust="0"/>
  </p:normalViewPr>
  <p:slideViewPr>
    <p:cSldViewPr>
      <p:cViewPr>
        <p:scale>
          <a:sx n="75" d="100"/>
          <a:sy n="75" d="100"/>
        </p:scale>
        <p:origin x="1776" y="-1398"/>
      </p:cViewPr>
      <p:guideLst>
        <p:guide orient="horz" pos="4254"/>
        <p:guide pos="255"/>
        <p:guide orient="horz" pos="5252"/>
        <p:guide orient="horz" pos="4572"/>
        <p:guide pos="93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3076575"/>
            <a:ext cx="5829300" cy="212407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20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868D4-5252-48FD-94E4-7FF920E8788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36F3A-996B-4EC2-B045-204BECA4DC5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96875"/>
            <a:ext cx="1543050" cy="84518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0" y="396875"/>
            <a:ext cx="4476750" cy="84518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C85BB-DD47-4172-A630-BDDE0517085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D9FEE-ECED-41AF-A0E2-DF1257BCABD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338" y="6365875"/>
            <a:ext cx="5829300" cy="19669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338" y="4198938"/>
            <a:ext cx="5829300" cy="21669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362C96-89DB-437D-B38D-FA1792BA287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5052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AB6EC-128A-4547-884D-83D8CB3D6FA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217738"/>
            <a:ext cx="3030538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3141663"/>
            <a:ext cx="3030538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4563" y="2217738"/>
            <a:ext cx="3030537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4563" y="3141663"/>
            <a:ext cx="3030537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1C54B-B62C-4788-AB0B-028C7D2D4DE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5AF115-AEA0-41EA-9CCB-134300EBE49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5D5B61-B12A-481D-A893-A3A184B673B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3700"/>
            <a:ext cx="2255838" cy="1679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8" y="393700"/>
            <a:ext cx="3833812" cy="8455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2073275"/>
            <a:ext cx="2255838" cy="6775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B6CB3-09A4-46BD-AB5B-946EE03BA93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613" y="6934200"/>
            <a:ext cx="4114800" cy="819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613" y="885825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613" y="7753350"/>
            <a:ext cx="4114800" cy="11620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870AFB-F39D-4B25-9E46-66C5F6A8268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9020175"/>
            <a:ext cx="16002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9020175"/>
            <a:ext cx="21717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9020175"/>
            <a:ext cx="16002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64AF37B-105C-488C-BED9-035C16A5C10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63"/>
          <p:cNvSpPr>
            <a:spLocks noChangeArrowheads="1"/>
          </p:cNvSpPr>
          <p:nvPr/>
        </p:nvSpPr>
        <p:spPr bwMode="auto">
          <a:xfrm>
            <a:off x="73025" y="-12751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Gotham Narrow Light" pitchFamily="50" charset="0"/>
            </a:endParaRPr>
          </a:p>
        </p:txBody>
      </p:sp>
      <p:sp>
        <p:nvSpPr>
          <p:cNvPr id="2052" name="Rectangle 164"/>
          <p:cNvSpPr>
            <a:spLocks noChangeArrowheads="1"/>
          </p:cNvSpPr>
          <p:nvPr/>
        </p:nvSpPr>
        <p:spPr bwMode="auto">
          <a:xfrm>
            <a:off x="3111841" y="303558"/>
            <a:ext cx="20843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GB" b="1" dirty="0" smtClean="0">
                <a:latin typeface="Gotham Narrow Light" pitchFamily="50" charset="0"/>
                <a:ea typeface="Times New Roman" pitchFamily="18" charset="0"/>
                <a:cs typeface="Tahoma" pitchFamily="34" charset="0"/>
              </a:rPr>
              <a:t>FM18LI 011</a:t>
            </a:r>
            <a:endParaRPr lang="it-IT" sz="1100" dirty="0">
              <a:latin typeface="Gotham Narrow Light" pitchFamily="50" charset="0"/>
              <a:ea typeface="Times New Roman" pitchFamily="18" charset="0"/>
              <a:cs typeface="Tahoma" pitchFamily="34" charset="0"/>
              <a:sym typeface="Webdings" pitchFamily="18" charset="2"/>
            </a:endParaRPr>
          </a:p>
        </p:txBody>
      </p:sp>
      <p:sp>
        <p:nvSpPr>
          <p:cNvPr id="2054" name="Rectangle 168"/>
          <p:cNvSpPr>
            <a:spLocks noChangeArrowheads="1"/>
          </p:cNvSpPr>
          <p:nvPr/>
        </p:nvSpPr>
        <p:spPr bwMode="auto">
          <a:xfrm>
            <a:off x="73025" y="1711146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Gotham Narrow Light" pitchFamily="50" charset="0"/>
            </a:endParaRPr>
          </a:p>
        </p:txBody>
      </p:sp>
      <p:sp>
        <p:nvSpPr>
          <p:cNvPr id="2055" name="Rectangle 169"/>
          <p:cNvSpPr>
            <a:spLocks noChangeArrowheads="1"/>
          </p:cNvSpPr>
          <p:nvPr/>
        </p:nvSpPr>
        <p:spPr bwMode="auto">
          <a:xfrm>
            <a:off x="73025" y="1893709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it-IT">
                <a:latin typeface="Gotham Narrow Light" pitchFamily="50" charset="0"/>
              </a:rPr>
              <a:t/>
            </a:r>
            <a:br>
              <a:rPr lang="it-IT">
                <a:latin typeface="Gotham Narrow Light" pitchFamily="50" charset="0"/>
              </a:rPr>
            </a:br>
            <a:endParaRPr lang="it-IT">
              <a:latin typeface="Gotham Narrow Light" pitchFamily="50" charset="0"/>
            </a:endParaRPr>
          </a:p>
        </p:txBody>
      </p:sp>
      <p:graphicFrame>
        <p:nvGraphicFramePr>
          <p:cNvPr id="2123" name="Group 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3484622"/>
              </p:ext>
            </p:extLst>
          </p:nvPr>
        </p:nvGraphicFramePr>
        <p:xfrm>
          <a:off x="3583282" y="4446955"/>
          <a:ext cx="2948295" cy="1874520"/>
        </p:xfrm>
        <a:graphic>
          <a:graphicData uri="http://schemas.openxmlformats.org/drawingml/2006/table">
            <a:tbl>
              <a:tblPr/>
              <a:tblGrid>
                <a:gridCol w="1651678"/>
                <a:gridCol w="138256"/>
                <a:gridCol w="1158361"/>
              </a:tblGrid>
              <a:tr h="20161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CODES</a:t>
                      </a:r>
                      <a:endParaRPr kumimoji="0" 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84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PRODUCT CODE</a:t>
                      </a:r>
                      <a:endParaRPr kumimoji="0" 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39400283</a:t>
                      </a:r>
                    </a:p>
                  </a:txBody>
                  <a:tcPr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84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EAN CODE</a:t>
                      </a:r>
                      <a:endParaRPr kumimoji="0" 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8016361936003</a:t>
                      </a:r>
                    </a:p>
                  </a:txBody>
                  <a:tcPr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8415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DIMENSIONS AND WEIGHT</a:t>
                      </a:r>
                      <a:endParaRPr kumimoji="0" 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8415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PRODUCT DIMENSION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( L*W*H ) </a:t>
                      </a:r>
                      <a:r>
                        <a:rPr kumimoji="0" 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mm</a:t>
                      </a:r>
                      <a:endParaRPr kumimoji="0" 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285x165 x1123  </a:t>
                      </a:r>
                    </a:p>
                  </a:txBody>
                  <a:tcPr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632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PACK DIMENSIONS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( L*W*H ) </a:t>
                      </a:r>
                      <a:r>
                        <a:rPr kumimoji="0" 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mm</a:t>
                      </a: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263x210x595</a:t>
                      </a:r>
                    </a:p>
                  </a:txBody>
                  <a:tcPr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61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WEIGHT (NET/GROSS) Kg</a:t>
                      </a: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2,5/4,0</a:t>
                      </a:r>
                      <a:endParaRPr kumimoji="0" 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78" name="Line 280"/>
          <p:cNvSpPr>
            <a:spLocks noChangeShapeType="1"/>
          </p:cNvSpPr>
          <p:nvPr/>
        </p:nvSpPr>
        <p:spPr bwMode="auto">
          <a:xfrm>
            <a:off x="260350" y="200025"/>
            <a:ext cx="5761038" cy="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Gotham Narrow Light" pitchFamily="50" charset="0"/>
            </a:endParaRPr>
          </a:p>
        </p:txBody>
      </p:sp>
      <p:sp>
        <p:nvSpPr>
          <p:cNvPr id="2079" name="Line 282"/>
          <p:cNvSpPr>
            <a:spLocks noChangeShapeType="1"/>
          </p:cNvSpPr>
          <p:nvPr/>
        </p:nvSpPr>
        <p:spPr bwMode="auto">
          <a:xfrm>
            <a:off x="260350" y="738158"/>
            <a:ext cx="5761038" cy="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it-IT">
              <a:ln>
                <a:solidFill>
                  <a:srgbClr val="008000"/>
                </a:solidFill>
              </a:ln>
              <a:latin typeface="Gotham Narrow Light" pitchFamily="50" charset="0"/>
            </a:endParaRPr>
          </a:p>
        </p:txBody>
      </p:sp>
      <p:sp>
        <p:nvSpPr>
          <p:cNvPr id="2086" name="CasellaDiTesto 27"/>
          <p:cNvSpPr txBox="1">
            <a:spLocks noChangeArrowheads="1"/>
          </p:cNvSpPr>
          <p:nvPr/>
        </p:nvSpPr>
        <p:spPr bwMode="auto">
          <a:xfrm>
            <a:off x="4799665" y="284706"/>
            <a:ext cx="11320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000" b="1" dirty="0" smtClean="0">
                <a:latin typeface="Gotham Narrow Light" pitchFamily="50" charset="0"/>
                <a:cs typeface="Tahoma" pitchFamily="34" charset="0"/>
              </a:rPr>
              <a:t>LUXOR BLACK /</a:t>
            </a:r>
          </a:p>
          <a:p>
            <a:r>
              <a:rPr lang="it-IT" sz="1000" b="1" dirty="0" smtClean="0">
                <a:latin typeface="Gotham Narrow Light" pitchFamily="50" charset="0"/>
                <a:cs typeface="Tahoma" pitchFamily="34" charset="0"/>
              </a:rPr>
              <a:t>RACE RED</a:t>
            </a:r>
            <a:endParaRPr lang="it-IT" sz="1000" b="1" dirty="0">
              <a:latin typeface="Gotham Narrow Light" pitchFamily="50" charset="0"/>
              <a:cs typeface="Tahoma" pitchFamily="34" charset="0"/>
            </a:endParaRPr>
          </a:p>
        </p:txBody>
      </p:sp>
      <p:sp>
        <p:nvSpPr>
          <p:cNvPr id="41" name="CasellaDiTesto 40"/>
          <p:cNvSpPr txBox="1"/>
          <p:nvPr/>
        </p:nvSpPr>
        <p:spPr>
          <a:xfrm>
            <a:off x="320322" y="255038"/>
            <a:ext cx="26766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dirty="0" smtClean="0">
                <a:latin typeface="Gotham Narrow Light" pitchFamily="50" charset="0"/>
              </a:rPr>
              <a:t>FREEMOTION 2in1</a:t>
            </a:r>
          </a:p>
        </p:txBody>
      </p:sp>
      <p:pic>
        <p:nvPicPr>
          <p:cNvPr id="48" name="Picture 2" descr="logo HOOV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25" y="162744"/>
            <a:ext cx="639367" cy="613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" name="CasellaDiTesto 16"/>
          <p:cNvSpPr txBox="1">
            <a:spLocks noChangeArrowheads="1"/>
          </p:cNvSpPr>
          <p:nvPr/>
        </p:nvSpPr>
        <p:spPr bwMode="auto">
          <a:xfrm>
            <a:off x="194386" y="6596081"/>
            <a:ext cx="1404880" cy="400110"/>
          </a:xfrm>
          <a:prstGeom prst="rect">
            <a:avLst/>
          </a:prstGeom>
          <a:solidFill>
            <a:srgbClr val="CC0000"/>
          </a:solidFill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DETACHABLE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HANDHELD</a:t>
            </a:r>
          </a:p>
        </p:txBody>
      </p:sp>
      <p:sp>
        <p:nvSpPr>
          <p:cNvPr id="45" name="Rettangolo 44"/>
          <p:cNvSpPr/>
          <p:nvPr/>
        </p:nvSpPr>
        <p:spPr>
          <a:xfrm>
            <a:off x="3867998" y="6596081"/>
            <a:ext cx="1071546" cy="432000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FOLDABLE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HANDLE</a:t>
            </a:r>
            <a:endParaRPr lang="en-US" sz="10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51" name="CasellaDiTesto 16"/>
          <p:cNvSpPr txBox="1">
            <a:spLocks noChangeArrowheads="1"/>
          </p:cNvSpPr>
          <p:nvPr/>
        </p:nvSpPr>
        <p:spPr bwMode="auto">
          <a:xfrm>
            <a:off x="5404438" y="6596081"/>
            <a:ext cx="1071570" cy="400110"/>
          </a:xfrm>
          <a:prstGeom prst="rect">
            <a:avLst/>
          </a:prstGeom>
          <a:solidFill>
            <a:srgbClr val="CC0000"/>
          </a:solidFill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NOZZLE LED LIGHTS</a:t>
            </a:r>
            <a:endParaRPr lang="en-US" sz="10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52" name="CasellaDiTesto 16"/>
          <p:cNvSpPr txBox="1">
            <a:spLocks noChangeArrowheads="1"/>
          </p:cNvSpPr>
          <p:nvPr/>
        </p:nvSpPr>
        <p:spPr bwMode="auto">
          <a:xfrm>
            <a:off x="1988840" y="6602619"/>
            <a:ext cx="1357322" cy="400110"/>
          </a:xfrm>
          <a:prstGeom prst="rect">
            <a:avLst/>
          </a:prstGeom>
          <a:solidFill>
            <a:srgbClr val="CC0000"/>
          </a:solidFill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ALL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SURFACES</a:t>
            </a:r>
          </a:p>
        </p:txBody>
      </p:sp>
      <p:pic>
        <p:nvPicPr>
          <p:cNvPr id="49" name="Immagine 4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33" r="2781" b="-1"/>
          <a:stretch/>
        </p:blipFill>
        <p:spPr>
          <a:xfrm>
            <a:off x="5397464" y="7110981"/>
            <a:ext cx="1068485" cy="1080000"/>
          </a:xfrm>
          <a:prstGeom prst="ellipse">
            <a:avLst/>
          </a:prstGeom>
          <a:ln w="19050">
            <a:solidFill>
              <a:schemeClr val="tx1"/>
            </a:solidFill>
          </a:ln>
          <a:effectLst/>
        </p:spPr>
      </p:pic>
      <p:pic>
        <p:nvPicPr>
          <p:cNvPr id="50" name="Immagine 4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2434" y="7098880"/>
            <a:ext cx="1080120" cy="1080120"/>
          </a:xfrm>
          <a:prstGeom prst="ellipse">
            <a:avLst/>
          </a:prstGeom>
          <a:ln w="19050">
            <a:solidFill>
              <a:schemeClr val="tx1"/>
            </a:solidFill>
          </a:ln>
          <a:effectLst/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5"/>
          <a:srcRect l="6671" b="73428"/>
          <a:stretch/>
        </p:blipFill>
        <p:spPr>
          <a:xfrm>
            <a:off x="203473" y="3586484"/>
            <a:ext cx="1461424" cy="1413783"/>
          </a:xfrm>
          <a:prstGeom prst="rect">
            <a:avLst/>
          </a:prstGeom>
        </p:spPr>
      </p:pic>
      <p:grpSp>
        <p:nvGrpSpPr>
          <p:cNvPr id="8" name="Gruppo 7"/>
          <p:cNvGrpSpPr/>
          <p:nvPr/>
        </p:nvGrpSpPr>
        <p:grpSpPr>
          <a:xfrm>
            <a:off x="343422" y="7089475"/>
            <a:ext cx="1080000" cy="1080000"/>
            <a:chOff x="434459" y="7279494"/>
            <a:chExt cx="1080000" cy="1080000"/>
          </a:xfrm>
        </p:grpSpPr>
        <p:sp>
          <p:nvSpPr>
            <p:cNvPr id="6" name="Ovale 5"/>
            <p:cNvSpPr/>
            <p:nvPr/>
          </p:nvSpPr>
          <p:spPr>
            <a:xfrm>
              <a:off x="434459" y="7279494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32" name="Picture 5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EEF2FB"/>
                </a:clrFrom>
                <a:clrTo>
                  <a:srgbClr val="EEF2FB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582745">
              <a:off x="785079" y="7365877"/>
              <a:ext cx="385753" cy="907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4" name="Immagine 3"/>
          <p:cNvPicPr>
            <a:picLocks noChangeAspect="1"/>
          </p:cNvPicPr>
          <p:nvPr/>
        </p:nvPicPr>
        <p:blipFill>
          <a:blip r:embed="rId7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44992" y="1136576"/>
            <a:ext cx="1512000" cy="5085281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EEF2FB"/>
              </a:clrFrom>
              <a:clrTo>
                <a:srgbClr val="EEF2FB">
                  <a:alpha val="0"/>
                </a:srgbClr>
              </a:clrTo>
            </a:clrChange>
          </a:blip>
          <a:srcRect t="30711" r="12558" b="43696"/>
          <a:stretch/>
        </p:blipFill>
        <p:spPr>
          <a:xfrm>
            <a:off x="3861048" y="7116135"/>
            <a:ext cx="1079999" cy="1080000"/>
          </a:xfrm>
          <a:prstGeom prst="ellipse">
            <a:avLst/>
          </a:prstGeom>
          <a:ln w="19050">
            <a:solidFill>
              <a:schemeClr val="tx1"/>
            </a:solidFill>
          </a:ln>
          <a:effectLst/>
        </p:spPr>
      </p:pic>
      <p:pic>
        <p:nvPicPr>
          <p:cNvPr id="37" name="Immagine 36"/>
          <p:cNvPicPr>
            <a:picLocks noChangeAspect="1"/>
          </p:cNvPicPr>
          <p:nvPr/>
        </p:nvPicPr>
        <p:blipFill rotWithShape="1">
          <a:blip r:embed="rId5"/>
          <a:srcRect l="10735" t="49422" b="24388"/>
          <a:stretch/>
        </p:blipFill>
        <p:spPr>
          <a:xfrm>
            <a:off x="275108" y="4951535"/>
            <a:ext cx="1397800" cy="1393424"/>
          </a:xfrm>
          <a:prstGeom prst="rect">
            <a:avLst/>
          </a:prstGeom>
        </p:spPr>
      </p:pic>
      <p:pic>
        <p:nvPicPr>
          <p:cNvPr id="38" name="Immagine 37"/>
          <p:cNvPicPr>
            <a:picLocks noChangeAspect="1"/>
          </p:cNvPicPr>
          <p:nvPr/>
        </p:nvPicPr>
        <p:blipFill rotWithShape="1">
          <a:blip r:embed="rId5"/>
          <a:srcRect t="26911" b="49924"/>
          <a:stretch/>
        </p:blipFill>
        <p:spPr>
          <a:xfrm>
            <a:off x="129332" y="1084586"/>
            <a:ext cx="1565888" cy="1232521"/>
          </a:xfrm>
          <a:prstGeom prst="rect">
            <a:avLst/>
          </a:prstGeom>
        </p:spPr>
      </p:pic>
      <p:pic>
        <p:nvPicPr>
          <p:cNvPr id="39" name="Immagine 38"/>
          <p:cNvPicPr>
            <a:picLocks noChangeAspect="1"/>
          </p:cNvPicPr>
          <p:nvPr/>
        </p:nvPicPr>
        <p:blipFill rotWithShape="1">
          <a:blip r:embed="rId5"/>
          <a:srcRect l="10735" t="75453" b="1"/>
          <a:stretch/>
        </p:blipFill>
        <p:spPr>
          <a:xfrm>
            <a:off x="282392" y="2380789"/>
            <a:ext cx="1397800" cy="1305982"/>
          </a:xfrm>
          <a:prstGeom prst="rect">
            <a:avLst/>
          </a:prstGeom>
        </p:spPr>
      </p:pic>
      <p:sp>
        <p:nvSpPr>
          <p:cNvPr id="40" name="Rettangolo 39"/>
          <p:cNvSpPr/>
          <p:nvPr/>
        </p:nvSpPr>
        <p:spPr>
          <a:xfrm>
            <a:off x="319063" y="8669260"/>
            <a:ext cx="61342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it-IT" sz="1200" dirty="0" smtClean="0">
                <a:latin typeface="Trebuchet MS" panose="020B0603020202020204" pitchFamily="34" charset="0"/>
              </a:rPr>
              <a:t>The </a:t>
            </a:r>
            <a:r>
              <a:rPr lang="it-IT" sz="1200" dirty="0" err="1" smtClean="0">
                <a:latin typeface="Trebuchet MS" panose="020B0603020202020204" pitchFamily="34" charset="0"/>
              </a:rPr>
              <a:t>convenience</a:t>
            </a:r>
            <a:r>
              <a:rPr lang="it-IT" sz="1200" dirty="0" smtClean="0">
                <a:latin typeface="Trebuchet MS" panose="020B0603020202020204" pitchFamily="34" charset="0"/>
              </a:rPr>
              <a:t> of </a:t>
            </a:r>
            <a:r>
              <a:rPr lang="it-IT" sz="1200" b="1" dirty="0" smtClean="0">
                <a:latin typeface="Trebuchet MS" panose="020B0603020202020204" pitchFamily="34" charset="0"/>
              </a:rPr>
              <a:t>no </a:t>
            </a:r>
            <a:r>
              <a:rPr lang="it-IT" sz="1200" b="1" dirty="0" err="1" smtClean="0">
                <a:latin typeface="Trebuchet MS" panose="020B0603020202020204" pitchFamily="34" charset="0"/>
              </a:rPr>
              <a:t>cable</a:t>
            </a:r>
            <a:r>
              <a:rPr lang="it-IT" sz="1200" b="1" dirty="0" smtClean="0">
                <a:latin typeface="Trebuchet MS" panose="020B0603020202020204" pitchFamily="34" charset="0"/>
              </a:rPr>
              <a:t> </a:t>
            </a:r>
            <a:r>
              <a:rPr lang="it-IT" sz="1200" b="1" dirty="0" err="1" smtClean="0">
                <a:latin typeface="Trebuchet MS" panose="020B0603020202020204" pitchFamily="34" charset="0"/>
              </a:rPr>
              <a:t>constraints</a:t>
            </a:r>
            <a:r>
              <a:rPr lang="it-IT" sz="1200" b="1" dirty="0" smtClean="0">
                <a:latin typeface="Trebuchet MS" panose="020B0603020202020204" pitchFamily="34" charset="0"/>
              </a:rPr>
              <a:t> </a:t>
            </a:r>
            <a:r>
              <a:rPr lang="it-IT" sz="1200" dirty="0" smtClean="0">
                <a:latin typeface="Trebuchet MS" panose="020B0603020202020204" pitchFamily="34" charset="0"/>
              </a:rPr>
              <a:t>with a </a:t>
            </a:r>
            <a:r>
              <a:rPr lang="it-IT" sz="1200" b="1" dirty="0" smtClean="0">
                <a:latin typeface="Trebuchet MS" panose="020B0603020202020204" pitchFamily="34" charset="0"/>
              </a:rPr>
              <a:t>ready to use </a:t>
            </a:r>
            <a:r>
              <a:rPr lang="it-IT" sz="1200" b="1" dirty="0" err="1" smtClean="0">
                <a:latin typeface="Trebuchet MS" panose="020B0603020202020204" pitchFamily="34" charset="0"/>
              </a:rPr>
              <a:t>detachable</a:t>
            </a:r>
            <a:r>
              <a:rPr lang="it-IT" sz="1200" b="1" dirty="0" smtClean="0">
                <a:latin typeface="Trebuchet MS" panose="020B0603020202020204" pitchFamily="34" charset="0"/>
              </a:rPr>
              <a:t> </a:t>
            </a:r>
            <a:r>
              <a:rPr lang="it-IT" sz="1200" b="1" dirty="0" err="1" smtClean="0">
                <a:latin typeface="Trebuchet MS" panose="020B0603020202020204" pitchFamily="34" charset="0"/>
              </a:rPr>
              <a:t>handheld</a:t>
            </a:r>
            <a:r>
              <a:rPr lang="it-IT" sz="1200" b="1" dirty="0" smtClean="0">
                <a:latin typeface="Trebuchet MS" panose="020B0603020202020204" pitchFamily="34" charset="0"/>
              </a:rPr>
              <a:t> </a:t>
            </a:r>
            <a:r>
              <a:rPr lang="it-IT" sz="1200" dirty="0" smtClean="0">
                <a:latin typeface="Trebuchet MS" panose="020B0603020202020204" pitchFamily="34" charset="0"/>
              </a:rPr>
              <a:t>and 2in1 </a:t>
            </a:r>
            <a:r>
              <a:rPr lang="it-IT" sz="1200" dirty="0" err="1" smtClean="0">
                <a:latin typeface="Trebuchet MS" panose="020B0603020202020204" pitchFamily="34" charset="0"/>
              </a:rPr>
              <a:t>crevice</a:t>
            </a:r>
            <a:r>
              <a:rPr lang="it-IT" sz="1200" dirty="0" smtClean="0">
                <a:latin typeface="Trebuchet MS" panose="020B0603020202020204" pitchFamily="34" charset="0"/>
              </a:rPr>
              <a:t> and </a:t>
            </a:r>
            <a:r>
              <a:rPr lang="it-IT" sz="1200" dirty="0" err="1" smtClean="0">
                <a:latin typeface="Trebuchet MS" panose="020B0603020202020204" pitchFamily="34" charset="0"/>
              </a:rPr>
              <a:t>dusting</a:t>
            </a:r>
            <a:r>
              <a:rPr lang="it-IT" sz="1200" dirty="0" smtClean="0">
                <a:latin typeface="Trebuchet MS" panose="020B0603020202020204" pitchFamily="34" charset="0"/>
              </a:rPr>
              <a:t> </a:t>
            </a:r>
            <a:r>
              <a:rPr lang="it-IT" sz="1200" dirty="0" err="1" smtClean="0">
                <a:latin typeface="Trebuchet MS" panose="020B0603020202020204" pitchFamily="34" charset="0"/>
              </a:rPr>
              <a:t>brush</a:t>
            </a:r>
            <a:r>
              <a:rPr lang="it-IT" sz="1200" dirty="0" smtClean="0">
                <a:latin typeface="Trebuchet MS" panose="020B0603020202020204" pitchFamily="34" charset="0"/>
              </a:rPr>
              <a:t> for accurate </a:t>
            </a:r>
            <a:r>
              <a:rPr lang="it-IT" sz="1200" dirty="0" err="1" smtClean="0">
                <a:latin typeface="Trebuchet MS" panose="020B0603020202020204" pitchFamily="34" charset="0"/>
              </a:rPr>
              <a:t>cleaning</a:t>
            </a:r>
            <a:endParaRPr lang="it-IT" sz="1200" dirty="0" smtClean="0">
              <a:latin typeface="Trebuchet MS" panose="020B0603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it-IT" sz="1200" dirty="0" smtClean="0">
                <a:latin typeface="Trebuchet MS" panose="020B0603020202020204" pitchFamily="34" charset="0"/>
              </a:rPr>
              <a:t>The </a:t>
            </a:r>
            <a:r>
              <a:rPr lang="it-IT" sz="1200" dirty="0" err="1" smtClean="0">
                <a:latin typeface="Trebuchet MS" panose="020B0603020202020204" pitchFamily="34" charset="0"/>
              </a:rPr>
              <a:t>power</a:t>
            </a:r>
            <a:r>
              <a:rPr lang="it-IT" sz="1200" dirty="0" smtClean="0">
                <a:latin typeface="Trebuchet MS" panose="020B0603020202020204" pitchFamily="34" charset="0"/>
              </a:rPr>
              <a:t> of </a:t>
            </a:r>
            <a:r>
              <a:rPr lang="it-IT" sz="1200" b="1" dirty="0" err="1" smtClean="0">
                <a:latin typeface="Trebuchet MS" panose="020B0603020202020204" pitchFamily="34" charset="0"/>
              </a:rPr>
              <a:t>lightweight</a:t>
            </a:r>
            <a:r>
              <a:rPr lang="it-IT" sz="1200" b="1" dirty="0" smtClean="0">
                <a:latin typeface="Trebuchet MS" panose="020B0603020202020204" pitchFamily="34" charset="0"/>
              </a:rPr>
              <a:t> 18 volt </a:t>
            </a:r>
            <a:r>
              <a:rPr lang="it-IT" sz="1200" b="1" dirty="0" err="1" smtClean="0">
                <a:latin typeface="Trebuchet MS" panose="020B0603020202020204" pitchFamily="34" charset="0"/>
              </a:rPr>
              <a:t>lithium</a:t>
            </a:r>
            <a:r>
              <a:rPr lang="it-IT" sz="1200" b="1" dirty="0" smtClean="0">
                <a:latin typeface="Trebuchet MS" panose="020B0603020202020204" pitchFamily="34" charset="0"/>
              </a:rPr>
              <a:t> </a:t>
            </a:r>
            <a:r>
              <a:rPr lang="it-IT" sz="1200" b="1" dirty="0" err="1" smtClean="0">
                <a:latin typeface="Trebuchet MS" panose="020B0603020202020204" pitchFamily="34" charset="0"/>
              </a:rPr>
              <a:t>battery</a:t>
            </a:r>
            <a:r>
              <a:rPr lang="it-IT" sz="1200" b="1" dirty="0" smtClean="0">
                <a:latin typeface="Trebuchet MS" panose="020B0603020202020204" pitchFamily="34" charset="0"/>
              </a:rPr>
              <a:t> </a:t>
            </a:r>
            <a:r>
              <a:rPr lang="it-IT" sz="1200" dirty="0" smtClean="0">
                <a:latin typeface="Trebuchet MS" panose="020B0603020202020204" pitchFamily="34" charset="0"/>
              </a:rPr>
              <a:t>for up to </a:t>
            </a:r>
            <a:r>
              <a:rPr lang="it-IT" sz="1200" b="1" dirty="0">
                <a:latin typeface="Trebuchet MS" panose="020B0603020202020204" pitchFamily="34" charset="0"/>
              </a:rPr>
              <a:t>3</a:t>
            </a:r>
            <a:r>
              <a:rPr lang="it-IT" sz="1200" b="1" dirty="0" smtClean="0">
                <a:latin typeface="Trebuchet MS" panose="020B0603020202020204" pitchFamily="34" charset="0"/>
              </a:rPr>
              <a:t>5 </a:t>
            </a:r>
            <a:r>
              <a:rPr lang="it-IT" sz="1200" b="1" dirty="0" err="1" smtClean="0">
                <a:latin typeface="Trebuchet MS" panose="020B0603020202020204" pitchFamily="34" charset="0"/>
              </a:rPr>
              <a:t>min</a:t>
            </a:r>
            <a:r>
              <a:rPr lang="it-IT" sz="1200" b="1" dirty="0" smtClean="0">
                <a:latin typeface="Trebuchet MS" panose="020B0603020202020204" pitchFamily="34" charset="0"/>
              </a:rPr>
              <a:t> </a:t>
            </a:r>
            <a:r>
              <a:rPr lang="it-IT" sz="1200" b="1" dirty="0" err="1" smtClean="0">
                <a:latin typeface="Trebuchet MS" panose="020B0603020202020204" pitchFamily="34" charset="0"/>
              </a:rPr>
              <a:t>autonomy</a:t>
            </a:r>
            <a:r>
              <a:rPr lang="it-IT" sz="1200" b="1" dirty="0" smtClean="0">
                <a:latin typeface="Trebuchet MS" panose="020B0603020202020204" pitchFamily="34" charset="0"/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it-IT" sz="1200" b="1" dirty="0" err="1" smtClean="0">
                <a:latin typeface="Trebuchet MS" panose="020B0603020202020204" pitchFamily="34" charset="0"/>
              </a:rPr>
              <a:t>Motorised</a:t>
            </a:r>
            <a:r>
              <a:rPr lang="it-IT" sz="1200" b="1" dirty="0" smtClean="0">
                <a:latin typeface="Trebuchet MS" panose="020B0603020202020204" pitchFamily="34" charset="0"/>
              </a:rPr>
              <a:t> </a:t>
            </a:r>
            <a:r>
              <a:rPr lang="it-IT" sz="1200" b="1" dirty="0" err="1" smtClean="0">
                <a:latin typeface="Trebuchet MS" panose="020B0603020202020204" pitchFamily="34" charset="0"/>
              </a:rPr>
              <a:t>nozzle</a:t>
            </a:r>
            <a:r>
              <a:rPr lang="it-IT" sz="1200" b="1" dirty="0" smtClean="0">
                <a:latin typeface="Trebuchet MS" panose="020B0603020202020204" pitchFamily="34" charset="0"/>
              </a:rPr>
              <a:t> </a:t>
            </a:r>
            <a:r>
              <a:rPr lang="it-IT" sz="1200" dirty="0" smtClean="0">
                <a:latin typeface="Trebuchet MS" panose="020B0603020202020204" pitchFamily="34" charset="0"/>
              </a:rPr>
              <a:t>for </a:t>
            </a:r>
            <a:r>
              <a:rPr lang="it-IT" sz="1200" b="1" dirty="0" err="1" smtClean="0">
                <a:latin typeface="Trebuchet MS" panose="020B0603020202020204" pitchFamily="34" charset="0"/>
              </a:rPr>
              <a:t>all</a:t>
            </a:r>
            <a:r>
              <a:rPr lang="it-IT" sz="1200" b="1" dirty="0" smtClean="0">
                <a:latin typeface="Trebuchet MS" panose="020B0603020202020204" pitchFamily="34" charset="0"/>
              </a:rPr>
              <a:t> </a:t>
            </a:r>
            <a:r>
              <a:rPr lang="it-IT" sz="1200" b="1" dirty="0" err="1" smtClean="0">
                <a:latin typeface="Trebuchet MS" panose="020B0603020202020204" pitchFamily="34" charset="0"/>
              </a:rPr>
              <a:t>surfaces</a:t>
            </a:r>
            <a:r>
              <a:rPr lang="it-IT" sz="1200" b="1" dirty="0" smtClean="0">
                <a:latin typeface="Trebuchet MS" panose="020B0603020202020204" pitchFamily="34" charset="0"/>
              </a:rPr>
              <a:t> </a:t>
            </a:r>
            <a:r>
              <a:rPr lang="it-IT" sz="1200" b="1" dirty="0" err="1" smtClean="0">
                <a:latin typeface="Trebuchet MS" panose="020B0603020202020204" pitchFamily="34" charset="0"/>
              </a:rPr>
              <a:t>cleaning</a:t>
            </a:r>
            <a:r>
              <a:rPr lang="it-IT" sz="1200" dirty="0" smtClean="0">
                <a:latin typeface="Trebuchet MS" panose="020B0603020202020204" pitchFamily="34" charset="0"/>
              </a:rPr>
              <a:t>, </a:t>
            </a:r>
            <a:r>
              <a:rPr lang="it-IT" sz="1200" dirty="0" err="1" smtClean="0">
                <a:latin typeface="Trebuchet MS" panose="020B0603020202020204" pitchFamily="34" charset="0"/>
              </a:rPr>
              <a:t>featuring</a:t>
            </a:r>
            <a:r>
              <a:rPr lang="it-IT" sz="1200" dirty="0" smtClean="0">
                <a:latin typeface="Trebuchet MS" panose="020B0603020202020204" pitchFamily="34" charset="0"/>
              </a:rPr>
              <a:t> </a:t>
            </a:r>
            <a:r>
              <a:rPr lang="it-IT" sz="1200" b="1" dirty="0" smtClean="0">
                <a:latin typeface="Trebuchet MS" panose="020B0603020202020204" pitchFamily="34" charset="0"/>
              </a:rPr>
              <a:t>led </a:t>
            </a:r>
            <a:r>
              <a:rPr lang="it-IT" sz="1200" b="1" dirty="0" err="1" smtClean="0">
                <a:latin typeface="Trebuchet MS" panose="020B0603020202020204" pitchFamily="34" charset="0"/>
              </a:rPr>
              <a:t>lights</a:t>
            </a:r>
            <a:r>
              <a:rPr lang="it-IT" sz="1200" b="1" dirty="0" smtClean="0">
                <a:latin typeface="Trebuchet MS" panose="020B0603020202020204" pitchFamily="34" charset="0"/>
              </a:rPr>
              <a:t> </a:t>
            </a:r>
            <a:r>
              <a:rPr lang="it-IT" sz="1200" dirty="0" smtClean="0">
                <a:latin typeface="Trebuchet MS" panose="020B0603020202020204" pitchFamily="34" charset="0"/>
              </a:rPr>
              <a:t>to </a:t>
            </a:r>
            <a:r>
              <a:rPr lang="it-IT" sz="1200" dirty="0" err="1" smtClean="0">
                <a:latin typeface="Trebuchet MS" panose="020B0603020202020204" pitchFamily="34" charset="0"/>
              </a:rPr>
              <a:t>clean</a:t>
            </a:r>
            <a:r>
              <a:rPr lang="it-IT" sz="1200" dirty="0" smtClean="0">
                <a:latin typeface="Trebuchet MS" panose="020B0603020202020204" pitchFamily="34" charset="0"/>
              </a:rPr>
              <a:t> </a:t>
            </a:r>
            <a:r>
              <a:rPr lang="it-IT" sz="1200" dirty="0" err="1" smtClean="0">
                <a:latin typeface="Trebuchet MS" panose="020B0603020202020204" pitchFamily="34" charset="0"/>
              </a:rPr>
              <a:t>also</a:t>
            </a:r>
            <a:r>
              <a:rPr lang="it-IT" sz="1200" dirty="0" smtClean="0">
                <a:latin typeface="Trebuchet MS" panose="020B0603020202020204" pitchFamily="34" charset="0"/>
              </a:rPr>
              <a:t> in dark corners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it-IT" sz="1200" b="1" dirty="0" err="1" smtClean="0">
                <a:latin typeface="Trebuchet MS" panose="020B0603020202020204" pitchFamily="34" charset="0"/>
              </a:rPr>
              <a:t>Foldable</a:t>
            </a:r>
            <a:r>
              <a:rPr lang="it-IT" sz="1200" b="1" dirty="0" smtClean="0">
                <a:latin typeface="Trebuchet MS" panose="020B0603020202020204" pitchFamily="34" charset="0"/>
              </a:rPr>
              <a:t> </a:t>
            </a:r>
            <a:r>
              <a:rPr lang="it-IT" sz="1200" b="1" dirty="0" err="1" smtClean="0">
                <a:latin typeface="Trebuchet MS" panose="020B0603020202020204" pitchFamily="34" charset="0"/>
              </a:rPr>
              <a:t>handle</a:t>
            </a:r>
            <a:r>
              <a:rPr lang="it-IT" sz="1200" b="1" dirty="0" smtClean="0">
                <a:latin typeface="Trebuchet MS" panose="020B0603020202020204" pitchFamily="34" charset="0"/>
              </a:rPr>
              <a:t> </a:t>
            </a:r>
            <a:r>
              <a:rPr lang="it-IT" sz="1200" dirty="0" smtClean="0">
                <a:latin typeface="Trebuchet MS" panose="020B0603020202020204" pitchFamily="34" charset="0"/>
              </a:rPr>
              <a:t>for </a:t>
            </a:r>
            <a:r>
              <a:rPr lang="it-IT" sz="1200" dirty="0" err="1" smtClean="0">
                <a:latin typeface="Trebuchet MS" panose="020B0603020202020204" pitchFamily="34" charset="0"/>
              </a:rPr>
              <a:t>space</a:t>
            </a:r>
            <a:r>
              <a:rPr lang="it-IT" sz="1200" dirty="0" smtClean="0">
                <a:latin typeface="Trebuchet MS" panose="020B0603020202020204" pitchFamily="34" charset="0"/>
              </a:rPr>
              <a:t> </a:t>
            </a:r>
            <a:r>
              <a:rPr lang="it-IT" sz="1200" dirty="0" err="1" smtClean="0">
                <a:latin typeface="Trebuchet MS" panose="020B0603020202020204" pitchFamily="34" charset="0"/>
              </a:rPr>
              <a:t>saving</a:t>
            </a:r>
            <a:r>
              <a:rPr lang="it-IT" sz="1200" dirty="0" smtClean="0">
                <a:latin typeface="Trebuchet MS" panose="020B0603020202020204" pitchFamily="34" charset="0"/>
              </a:rPr>
              <a:t> </a:t>
            </a:r>
            <a:r>
              <a:rPr lang="it-IT" sz="1200" dirty="0" err="1" smtClean="0">
                <a:latin typeface="Trebuchet MS" panose="020B0603020202020204" pitchFamily="34" charset="0"/>
              </a:rPr>
              <a:t>storage</a:t>
            </a:r>
            <a:r>
              <a:rPr lang="it-IT" sz="1200" dirty="0" smtClean="0">
                <a:latin typeface="Trebuchet MS" panose="020B0603020202020204" pitchFamily="34" charset="0"/>
              </a:rPr>
              <a:t> </a:t>
            </a:r>
            <a:r>
              <a:rPr lang="it-IT" sz="1200" dirty="0" err="1" smtClean="0">
                <a:latin typeface="Trebuchet MS" panose="020B0603020202020204" pitchFamily="34" charset="0"/>
              </a:rPr>
              <a:t>after</a:t>
            </a:r>
            <a:r>
              <a:rPr lang="it-IT" sz="1200" dirty="0" smtClean="0">
                <a:latin typeface="Trebuchet MS" panose="020B0603020202020204" pitchFamily="34" charset="0"/>
              </a:rPr>
              <a:t> </a:t>
            </a:r>
            <a:r>
              <a:rPr lang="it-IT" sz="1200" dirty="0" err="1" smtClean="0">
                <a:latin typeface="Trebuchet MS" panose="020B0603020202020204" pitchFamily="34" charset="0"/>
              </a:rPr>
              <a:t>your</a:t>
            </a:r>
            <a:r>
              <a:rPr lang="it-IT" sz="1200" dirty="0" smtClean="0">
                <a:latin typeface="Trebuchet MS" panose="020B0603020202020204" pitchFamily="34" charset="0"/>
              </a:rPr>
              <a:t> </a:t>
            </a:r>
            <a:r>
              <a:rPr lang="it-IT" sz="1200" dirty="0" err="1" smtClean="0">
                <a:latin typeface="Trebuchet MS" panose="020B0603020202020204" pitchFamily="34" charset="0"/>
              </a:rPr>
              <a:t>cleaning</a:t>
            </a:r>
            <a:r>
              <a:rPr lang="it-IT" sz="1200" dirty="0" smtClean="0">
                <a:latin typeface="Trebuchet MS" panose="020B0603020202020204" pitchFamily="34" charset="0"/>
              </a:rPr>
              <a:t> </a:t>
            </a:r>
            <a:r>
              <a:rPr lang="it-IT" sz="1200" dirty="0" err="1" smtClean="0">
                <a:latin typeface="Trebuchet MS" panose="020B0603020202020204" pitchFamily="34" charset="0"/>
              </a:rPr>
              <a:t>tasks</a:t>
            </a:r>
            <a:endParaRPr lang="it-IT" sz="1200" dirty="0" smtClean="0">
              <a:latin typeface="Trebuchet MS" panose="020B0603020202020204" pitchFamily="34" charset="0"/>
            </a:endParaRPr>
          </a:p>
        </p:txBody>
      </p:sp>
      <p:sp>
        <p:nvSpPr>
          <p:cNvPr id="42" name="Rettangolo 41"/>
          <p:cNvSpPr/>
          <p:nvPr/>
        </p:nvSpPr>
        <p:spPr>
          <a:xfrm>
            <a:off x="188640" y="8347910"/>
            <a:ext cx="6355244" cy="297498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Trebuchet MS" panose="020B0603020202020204" pitchFamily="34" charset="0"/>
            </a:endParaRPr>
          </a:p>
        </p:txBody>
      </p:sp>
      <p:sp>
        <p:nvSpPr>
          <p:cNvPr id="43" name="CasellaDiTesto 42"/>
          <p:cNvSpPr txBox="1"/>
          <p:nvPr/>
        </p:nvSpPr>
        <p:spPr>
          <a:xfrm>
            <a:off x="298748" y="8371762"/>
            <a:ext cx="24288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 dirty="0" smtClean="0">
                <a:solidFill>
                  <a:schemeClr val="bg1"/>
                </a:solidFill>
                <a:latin typeface="Trebuchet MS" panose="020B0603020202020204" pitchFamily="34" charset="0"/>
                <a:cs typeface="Tahoma" pitchFamily="34" charset="0"/>
              </a:rPr>
              <a:t>MAIN FEATURES</a:t>
            </a:r>
            <a:endParaRPr lang="it-IT" sz="1000" b="1" dirty="0">
              <a:solidFill>
                <a:schemeClr val="bg1"/>
              </a:solidFill>
              <a:latin typeface="Trebuchet MS" panose="020B0603020202020204" pitchFamily="34" charset="0"/>
              <a:cs typeface="Tahoma" pitchFamily="34" charset="0"/>
            </a:endParaRPr>
          </a:p>
        </p:txBody>
      </p:sp>
      <p:sp>
        <p:nvSpPr>
          <p:cNvPr id="53" name="Text Box 139"/>
          <p:cNvSpPr txBox="1">
            <a:spLocks noChangeArrowheads="1"/>
          </p:cNvSpPr>
          <p:nvPr/>
        </p:nvSpPr>
        <p:spPr bwMode="auto">
          <a:xfrm>
            <a:off x="3401815" y="920552"/>
            <a:ext cx="3114004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300" b="1" dirty="0" smtClean="0">
                <a:latin typeface="Trebuchet MS" panose="020B0603020202020204" pitchFamily="34" charset="0"/>
                <a:cs typeface="Tahoma" pitchFamily="34" charset="0"/>
              </a:rPr>
              <a:t>Cordless stick and detachable handheld</a:t>
            </a:r>
            <a:r>
              <a:rPr lang="en-US" sz="1300" b="1" dirty="0">
                <a:latin typeface="Trebuchet MS" panose="020B0603020202020204" pitchFamily="34" charset="0"/>
                <a:cs typeface="Tahoma" pitchFamily="34" charset="0"/>
              </a:rPr>
              <a:t>: </a:t>
            </a:r>
            <a:r>
              <a:rPr lang="en-US" sz="1300" b="1" dirty="0" smtClean="0">
                <a:latin typeface="Trebuchet MS" panose="020B0603020202020204" pitchFamily="34" charset="0"/>
                <a:cs typeface="Tahoma" pitchFamily="34" charset="0"/>
              </a:rPr>
              <a:t>2 products in 1</a:t>
            </a:r>
            <a:endParaRPr lang="en-US" sz="1300" b="1" dirty="0">
              <a:latin typeface="Trebuchet MS" panose="020B0603020202020204" pitchFamily="34" charset="0"/>
              <a:cs typeface="Tahoma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1300" b="1" dirty="0" smtClean="0">
                <a:latin typeface="Trebuchet MS" panose="020B0603020202020204" pitchFamily="34" charset="0"/>
                <a:cs typeface="Tahoma" pitchFamily="34" charset="0"/>
              </a:rPr>
              <a:t>18 volt </a:t>
            </a:r>
            <a:r>
              <a:rPr lang="it-IT" sz="1300" b="1" dirty="0" err="1" smtClean="0">
                <a:latin typeface="Trebuchet MS" panose="020B0603020202020204" pitchFamily="34" charset="0"/>
                <a:cs typeface="Tahoma" pitchFamily="34" charset="0"/>
              </a:rPr>
              <a:t>Lithium</a:t>
            </a:r>
            <a:r>
              <a:rPr lang="it-IT" sz="1300" b="1" dirty="0" smtClean="0">
                <a:latin typeface="Trebuchet MS" panose="020B0603020202020204" pitchFamily="34" charset="0"/>
                <a:cs typeface="Tahoma" pitchFamily="34" charset="0"/>
              </a:rPr>
              <a:t> </a:t>
            </a:r>
            <a:r>
              <a:rPr lang="it-IT" sz="1300" b="1" dirty="0" err="1" smtClean="0">
                <a:latin typeface="Trebuchet MS" panose="020B0603020202020204" pitchFamily="34" charset="0"/>
                <a:cs typeface="Tahoma" pitchFamily="34" charset="0"/>
              </a:rPr>
              <a:t>Ion</a:t>
            </a:r>
            <a:r>
              <a:rPr lang="it-IT" sz="1300" b="1" dirty="0" smtClean="0">
                <a:latin typeface="Trebuchet MS" panose="020B0603020202020204" pitchFamily="34" charset="0"/>
                <a:cs typeface="Tahoma" pitchFamily="34" charset="0"/>
              </a:rPr>
              <a:t> </a:t>
            </a:r>
            <a:r>
              <a:rPr lang="it-IT" sz="1300" b="1" dirty="0" err="1" smtClean="0">
                <a:latin typeface="Trebuchet MS" panose="020B0603020202020204" pitchFamily="34" charset="0"/>
                <a:cs typeface="Tahoma" pitchFamily="34" charset="0"/>
              </a:rPr>
              <a:t>battery</a:t>
            </a:r>
            <a:endParaRPr lang="it-IT" sz="1300" b="1" dirty="0">
              <a:latin typeface="Trebuchet MS" panose="020B0603020202020204" pitchFamily="34" charset="0"/>
              <a:cs typeface="Tahoma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1300" b="1" dirty="0" smtClean="0">
                <a:latin typeface="Trebuchet MS" panose="020B0603020202020204" pitchFamily="34" charset="0"/>
                <a:cs typeface="Tahoma" pitchFamily="34" charset="0"/>
              </a:rPr>
              <a:t>Up to 35 minutes </a:t>
            </a:r>
            <a:r>
              <a:rPr lang="it-IT" sz="1300" b="1" dirty="0">
                <a:latin typeface="Trebuchet MS" panose="020B0603020202020204" pitchFamily="34" charset="0"/>
                <a:cs typeface="Tahoma" pitchFamily="34" charset="0"/>
              </a:rPr>
              <a:t>of </a:t>
            </a:r>
            <a:r>
              <a:rPr lang="it-IT" sz="1300" b="1" dirty="0" err="1" smtClean="0">
                <a:latin typeface="Trebuchet MS" panose="020B0603020202020204" pitchFamily="34" charset="0"/>
                <a:cs typeface="Tahoma" pitchFamily="34" charset="0"/>
              </a:rPr>
              <a:t>autonomy</a:t>
            </a:r>
            <a:endParaRPr lang="it-IT" sz="1300" b="1" dirty="0" smtClean="0">
              <a:latin typeface="Trebuchet MS" panose="020B0603020202020204" pitchFamily="34" charset="0"/>
              <a:cs typeface="Tahoma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1300" dirty="0" err="1" smtClean="0">
                <a:latin typeface="Trebuchet MS" panose="020B0603020202020204" pitchFamily="34" charset="0"/>
                <a:cs typeface="Tahoma" pitchFamily="34" charset="0"/>
              </a:rPr>
              <a:t>Cyclean</a:t>
            </a:r>
            <a:r>
              <a:rPr lang="it-IT" sz="1300" dirty="0" smtClean="0">
                <a:latin typeface="Trebuchet MS" panose="020B0603020202020204" pitchFamily="34" charset="0"/>
                <a:cs typeface="Tahoma" pitchFamily="34" charset="0"/>
              </a:rPr>
              <a:t> </a:t>
            </a:r>
            <a:r>
              <a:rPr lang="it-IT" sz="1300" dirty="0" err="1" smtClean="0">
                <a:latin typeface="Trebuchet MS" panose="020B0603020202020204" pitchFamily="34" charset="0"/>
                <a:cs typeface="Tahoma" pitchFamily="34" charset="0"/>
              </a:rPr>
              <a:t>bagless</a:t>
            </a:r>
            <a:r>
              <a:rPr lang="it-IT" sz="1300" dirty="0">
                <a:latin typeface="Trebuchet MS" panose="020B0603020202020204" pitchFamily="34" charset="0"/>
                <a:cs typeface="Tahoma" pitchFamily="34" charset="0"/>
              </a:rPr>
              <a:t> </a:t>
            </a:r>
            <a:r>
              <a:rPr lang="it-IT" sz="1300" dirty="0" err="1" smtClean="0">
                <a:latin typeface="Trebuchet MS" panose="020B0603020202020204" pitchFamily="34" charset="0"/>
                <a:cs typeface="Tahoma" pitchFamily="34" charset="0"/>
              </a:rPr>
              <a:t>technology</a:t>
            </a:r>
            <a:endParaRPr lang="it-IT" sz="1300" dirty="0" smtClean="0">
              <a:latin typeface="Trebuchet MS" panose="020B0603020202020204" pitchFamily="34" charset="0"/>
              <a:cs typeface="Tahoma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1300" dirty="0" err="1" smtClean="0">
                <a:latin typeface="Trebuchet MS" panose="020B0603020202020204" pitchFamily="34" charset="0"/>
                <a:cs typeface="Tahoma" pitchFamily="34" charset="0"/>
              </a:rPr>
              <a:t>Power</a:t>
            </a:r>
            <a:r>
              <a:rPr lang="it-IT" sz="1300" dirty="0" smtClean="0">
                <a:latin typeface="Trebuchet MS" panose="020B0603020202020204" pitchFamily="34" charset="0"/>
                <a:cs typeface="Tahoma" pitchFamily="34" charset="0"/>
              </a:rPr>
              <a:t> </a:t>
            </a:r>
            <a:r>
              <a:rPr lang="it-IT" sz="1300" dirty="0" err="1" smtClean="0">
                <a:latin typeface="Trebuchet MS" panose="020B0603020202020204" pitchFamily="34" charset="0"/>
                <a:cs typeface="Tahoma" pitchFamily="34" charset="0"/>
              </a:rPr>
              <a:t>regulation</a:t>
            </a:r>
            <a:endParaRPr lang="it-IT" sz="1300" dirty="0" smtClean="0">
              <a:latin typeface="Trebuchet MS" panose="020B0603020202020204" pitchFamily="34" charset="0"/>
              <a:cs typeface="Tahoma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1300" dirty="0" smtClean="0">
                <a:latin typeface="Trebuchet MS" panose="020B0603020202020204" pitchFamily="34" charset="0"/>
                <a:cs typeface="Tahoma" pitchFamily="34" charset="0"/>
              </a:rPr>
              <a:t>Vertical </a:t>
            </a:r>
            <a:r>
              <a:rPr lang="it-IT" sz="1300" dirty="0">
                <a:latin typeface="Trebuchet MS" panose="020B0603020202020204" pitchFamily="34" charset="0"/>
                <a:cs typeface="Tahoma" pitchFamily="34" charset="0"/>
              </a:rPr>
              <a:t>parking position </a:t>
            </a:r>
            <a:endParaRPr lang="it-IT" sz="1300" dirty="0" smtClean="0">
              <a:latin typeface="Trebuchet MS" panose="020B0603020202020204" pitchFamily="34" charset="0"/>
              <a:cs typeface="Tahoma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1300" dirty="0" err="1" smtClean="0">
                <a:latin typeface="Trebuchet MS" panose="020B0603020202020204" pitchFamily="34" charset="0"/>
                <a:cs typeface="Tahoma" pitchFamily="34" charset="0"/>
              </a:rPr>
              <a:t>Motorised</a:t>
            </a:r>
            <a:r>
              <a:rPr lang="it-IT" sz="1300" dirty="0" smtClean="0">
                <a:latin typeface="Trebuchet MS" panose="020B0603020202020204" pitchFamily="34" charset="0"/>
                <a:cs typeface="Tahoma" pitchFamily="34" charset="0"/>
              </a:rPr>
              <a:t> </a:t>
            </a:r>
            <a:r>
              <a:rPr lang="it-IT" sz="1300" dirty="0" err="1" smtClean="0">
                <a:latin typeface="Trebuchet MS" panose="020B0603020202020204" pitchFamily="34" charset="0"/>
                <a:cs typeface="Tahoma" pitchFamily="34" charset="0"/>
              </a:rPr>
              <a:t>nozzle</a:t>
            </a:r>
            <a:endParaRPr lang="it-IT" sz="1300" dirty="0" smtClean="0">
              <a:latin typeface="Trebuchet MS" panose="020B0603020202020204" pitchFamily="34" charset="0"/>
              <a:cs typeface="Tahoma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1300" dirty="0" err="1" smtClean="0">
                <a:latin typeface="Trebuchet MS" panose="020B0603020202020204" pitchFamily="34" charset="0"/>
                <a:cs typeface="Tahoma" pitchFamily="34" charset="0"/>
              </a:rPr>
              <a:t>All</a:t>
            </a:r>
            <a:r>
              <a:rPr lang="it-IT" sz="1300" dirty="0" smtClean="0">
                <a:latin typeface="Trebuchet MS" panose="020B0603020202020204" pitchFamily="34" charset="0"/>
                <a:cs typeface="Tahoma" pitchFamily="34" charset="0"/>
              </a:rPr>
              <a:t> </a:t>
            </a:r>
            <a:r>
              <a:rPr lang="it-IT" sz="1300" dirty="0" err="1" smtClean="0">
                <a:latin typeface="Trebuchet MS" panose="020B0603020202020204" pitchFamily="34" charset="0"/>
                <a:cs typeface="Tahoma" pitchFamily="34" charset="0"/>
              </a:rPr>
              <a:t>surfaces</a:t>
            </a:r>
            <a:r>
              <a:rPr lang="it-IT" sz="1300" dirty="0" smtClean="0">
                <a:latin typeface="Trebuchet MS" panose="020B0603020202020204" pitchFamily="34" charset="0"/>
                <a:cs typeface="Tahoma" pitchFamily="34" charset="0"/>
              </a:rPr>
              <a:t> </a:t>
            </a:r>
            <a:r>
              <a:rPr lang="it-IT" sz="1300" dirty="0" err="1">
                <a:latin typeface="Trebuchet MS" panose="020B0603020202020204" pitchFamily="34" charset="0"/>
                <a:cs typeface="Tahoma" pitchFamily="34" charset="0"/>
              </a:rPr>
              <a:t>cleaning</a:t>
            </a:r>
            <a:endParaRPr lang="it-IT" sz="1300" dirty="0">
              <a:latin typeface="Trebuchet MS" panose="020B0603020202020204" pitchFamily="34" charset="0"/>
              <a:cs typeface="Tahoma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1300" dirty="0" smtClean="0">
                <a:latin typeface="Trebuchet MS" panose="020B0603020202020204" pitchFamily="34" charset="0"/>
                <a:cs typeface="Tahoma" pitchFamily="34" charset="0"/>
              </a:rPr>
              <a:t>Led </a:t>
            </a:r>
            <a:r>
              <a:rPr lang="it-IT" sz="1300" dirty="0" err="1">
                <a:latin typeface="Trebuchet MS" panose="020B0603020202020204" pitchFamily="34" charset="0"/>
                <a:cs typeface="Tahoma" pitchFamily="34" charset="0"/>
              </a:rPr>
              <a:t>lights</a:t>
            </a:r>
            <a:r>
              <a:rPr lang="it-IT" sz="1300" dirty="0">
                <a:latin typeface="Trebuchet MS" panose="020B0603020202020204" pitchFamily="34" charset="0"/>
                <a:cs typeface="Tahoma" pitchFamily="34" charset="0"/>
              </a:rPr>
              <a:t> on the </a:t>
            </a:r>
            <a:r>
              <a:rPr lang="it-IT" sz="1300" dirty="0" err="1" smtClean="0">
                <a:latin typeface="Trebuchet MS" panose="020B0603020202020204" pitchFamily="34" charset="0"/>
                <a:cs typeface="Tahoma" pitchFamily="34" charset="0"/>
              </a:rPr>
              <a:t>nozzle</a:t>
            </a:r>
            <a:endParaRPr lang="it-IT" sz="1300" dirty="0" smtClean="0">
              <a:latin typeface="Trebuchet MS" panose="020B0603020202020204" pitchFamily="34" charset="0"/>
              <a:cs typeface="Tahoma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1300" dirty="0" err="1" smtClean="0">
                <a:latin typeface="Trebuchet MS" panose="020B0603020202020204" pitchFamily="34" charset="0"/>
                <a:cs typeface="Tahoma" pitchFamily="34" charset="0"/>
              </a:rPr>
              <a:t>Lightweight</a:t>
            </a:r>
            <a:r>
              <a:rPr lang="it-IT" sz="1300" dirty="0" smtClean="0">
                <a:latin typeface="Trebuchet MS" panose="020B0603020202020204" pitchFamily="34" charset="0"/>
                <a:cs typeface="Tahoma" pitchFamily="34" charset="0"/>
              </a:rPr>
              <a:t> </a:t>
            </a:r>
            <a:r>
              <a:rPr lang="it-IT" sz="1300" dirty="0">
                <a:latin typeface="Trebuchet MS" panose="020B0603020202020204" pitchFamily="34" charset="0"/>
                <a:cs typeface="Tahoma" pitchFamily="34" charset="0"/>
              </a:rPr>
              <a:t>and </a:t>
            </a:r>
            <a:r>
              <a:rPr lang="it-IT" sz="1300" dirty="0" err="1">
                <a:latin typeface="Trebuchet MS" panose="020B0603020202020204" pitchFamily="34" charset="0"/>
                <a:cs typeface="Tahoma" pitchFamily="34" charset="0"/>
              </a:rPr>
              <a:t>flexible</a:t>
            </a:r>
            <a:endParaRPr lang="it-IT" sz="1300" dirty="0">
              <a:latin typeface="Trebuchet MS" panose="020B0603020202020204" pitchFamily="34" charset="0"/>
              <a:cs typeface="Tahoma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1300" dirty="0" err="1" smtClean="0">
                <a:latin typeface="Trebuchet MS" panose="020B0603020202020204" pitchFamily="34" charset="0"/>
                <a:cs typeface="Tahoma" pitchFamily="34" charset="0"/>
              </a:rPr>
              <a:t>Foldable</a:t>
            </a:r>
            <a:r>
              <a:rPr lang="it-IT" sz="1300" dirty="0" smtClean="0">
                <a:latin typeface="Trebuchet MS" panose="020B0603020202020204" pitchFamily="34" charset="0"/>
                <a:cs typeface="Tahoma" pitchFamily="34" charset="0"/>
              </a:rPr>
              <a:t> </a:t>
            </a:r>
            <a:r>
              <a:rPr lang="it-IT" sz="1300" dirty="0" err="1" smtClean="0">
                <a:latin typeface="Trebuchet MS" panose="020B0603020202020204" pitchFamily="34" charset="0"/>
                <a:cs typeface="Tahoma" pitchFamily="34" charset="0"/>
              </a:rPr>
              <a:t>handle</a:t>
            </a:r>
            <a:r>
              <a:rPr lang="it-IT" sz="1300" dirty="0" smtClean="0">
                <a:latin typeface="Trebuchet MS" panose="020B0603020202020204" pitchFamily="34" charset="0"/>
                <a:cs typeface="Tahoma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1300" dirty="0" err="1" smtClean="0">
                <a:latin typeface="Trebuchet MS" panose="020B0603020202020204" pitchFamily="34" charset="0"/>
                <a:cs typeface="Tahoma" pitchFamily="34" charset="0"/>
              </a:rPr>
              <a:t>Carry</a:t>
            </a:r>
            <a:r>
              <a:rPr lang="it-IT" sz="1300" dirty="0" smtClean="0">
                <a:latin typeface="Trebuchet MS" panose="020B0603020202020204" pitchFamily="34" charset="0"/>
                <a:cs typeface="Tahoma" pitchFamily="34" charset="0"/>
              </a:rPr>
              <a:t> </a:t>
            </a:r>
            <a:r>
              <a:rPr lang="it-IT" sz="1300" dirty="0" err="1" smtClean="0">
                <a:latin typeface="Trebuchet MS" panose="020B0603020202020204" pitchFamily="34" charset="0"/>
                <a:cs typeface="Tahoma" pitchFamily="34" charset="0"/>
              </a:rPr>
              <a:t>handle</a:t>
            </a:r>
            <a:endParaRPr lang="it-IT" sz="1300" dirty="0" smtClean="0">
              <a:latin typeface="Trebuchet MS" panose="020B0603020202020204" pitchFamily="34" charset="0"/>
              <a:cs typeface="Tahoma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1300" dirty="0" err="1" smtClean="0">
                <a:latin typeface="Trebuchet MS" panose="020B0603020202020204" pitchFamily="34" charset="0"/>
                <a:cs typeface="Tahoma" pitchFamily="34" charset="0"/>
              </a:rPr>
              <a:t>Washable</a:t>
            </a:r>
            <a:r>
              <a:rPr lang="it-IT" sz="1300" dirty="0" smtClean="0">
                <a:latin typeface="Trebuchet MS" panose="020B0603020202020204" pitchFamily="34" charset="0"/>
                <a:cs typeface="Tahoma" pitchFamily="34" charset="0"/>
              </a:rPr>
              <a:t> </a:t>
            </a:r>
            <a:r>
              <a:rPr lang="it-IT" sz="1300" dirty="0" err="1">
                <a:latin typeface="Trebuchet MS" panose="020B0603020202020204" pitchFamily="34" charset="0"/>
                <a:cs typeface="Tahoma" pitchFamily="34" charset="0"/>
              </a:rPr>
              <a:t>filter</a:t>
            </a:r>
            <a:endParaRPr lang="it-IT" sz="1300" dirty="0">
              <a:latin typeface="Trebuchet MS" panose="020B0603020202020204" pitchFamily="34" charset="0"/>
              <a:cs typeface="Tahoma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1300" dirty="0" err="1" smtClean="0">
                <a:latin typeface="Trebuchet MS" panose="020B0603020202020204" pitchFamily="34" charset="0"/>
                <a:cs typeface="Tahoma" pitchFamily="34" charset="0"/>
              </a:rPr>
              <a:t>Detachable</a:t>
            </a:r>
            <a:r>
              <a:rPr lang="it-IT" sz="1300" dirty="0" smtClean="0">
                <a:latin typeface="Trebuchet MS" panose="020B0603020202020204" pitchFamily="34" charset="0"/>
                <a:cs typeface="Tahoma" pitchFamily="34" charset="0"/>
              </a:rPr>
              <a:t> </a:t>
            </a:r>
            <a:r>
              <a:rPr lang="it-IT" sz="1300" dirty="0" err="1">
                <a:latin typeface="Trebuchet MS" panose="020B0603020202020204" pitchFamily="34" charset="0"/>
                <a:cs typeface="Tahoma" pitchFamily="34" charset="0"/>
              </a:rPr>
              <a:t>handheld</a:t>
            </a:r>
            <a:endParaRPr lang="it-IT" sz="1300" dirty="0">
              <a:latin typeface="Trebuchet MS" panose="020B0603020202020204" pitchFamily="34" charset="0"/>
              <a:cs typeface="Tahoma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300" dirty="0" smtClean="0">
                <a:latin typeface="Trebuchet MS" panose="020B0603020202020204" pitchFamily="34" charset="0"/>
                <a:cs typeface="Tahoma" pitchFamily="34" charset="0"/>
              </a:rPr>
              <a:t>Accessories: 2in1 crevice and </a:t>
            </a:r>
            <a:r>
              <a:rPr lang="en-US" sz="1300" dirty="0">
                <a:latin typeface="Trebuchet MS" panose="020B0603020202020204" pitchFamily="34" charset="0"/>
                <a:cs typeface="Tahoma" pitchFamily="34" charset="0"/>
              </a:rPr>
              <a:t>dusting </a:t>
            </a:r>
            <a:r>
              <a:rPr lang="en-US" sz="1300" dirty="0" smtClean="0">
                <a:latin typeface="Trebuchet MS" panose="020B0603020202020204" pitchFamily="34" charset="0"/>
                <a:cs typeface="Tahoma" pitchFamily="34" charset="0"/>
              </a:rPr>
              <a:t>brush</a:t>
            </a:r>
            <a:endParaRPr lang="it-IT" sz="1300" dirty="0">
              <a:latin typeface="Trebuchet MS" panose="020B0603020202020204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61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2151</TotalTime>
  <Words>170</Words>
  <Application>Microsoft Office PowerPoint</Application>
  <PresentationFormat>A4 (21x29,7 cm)</PresentationFormat>
  <Paragraphs>46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9" baseType="lpstr">
      <vt:lpstr>Arial</vt:lpstr>
      <vt:lpstr>Gotham Narrow Light</vt:lpstr>
      <vt:lpstr>Tahoma</vt:lpstr>
      <vt:lpstr>Times New Roman</vt:lpstr>
      <vt:lpstr>Trebuchet MS</vt:lpstr>
      <vt:lpstr>Webdings</vt:lpstr>
      <vt:lpstr>Wingdings</vt:lpstr>
      <vt:lpstr>Struttura predefinita</vt:lpstr>
      <vt:lpstr>Presentazione standard di PowerPoint</vt:lpstr>
    </vt:vector>
  </TitlesOfParts>
  <Company>Candy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Deidda</dc:creator>
  <cp:lastModifiedBy>Francesca Marinelli</cp:lastModifiedBy>
  <cp:revision>221</cp:revision>
  <dcterms:created xsi:type="dcterms:W3CDTF">2008-07-09T10:34:23Z</dcterms:created>
  <dcterms:modified xsi:type="dcterms:W3CDTF">2016-12-12T17:44:04Z</dcterms:modified>
</cp:coreProperties>
</file>