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35904"/>
            <a:ext cx="907300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HDPW7620ANPK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kombinovaná chladnička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2D 60 Series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7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Pro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 Air Surround,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kompresor, Humidity Zone, HCS filtr,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Daylight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displej, My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Zone, T-ABT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90465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409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289/120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0,312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114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16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10°- 43°C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Locator, My Inventory, Advanced Drink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Assistant, atd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.)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chod </a:t>
            </a:r>
            <a:r>
              <a:rPr lang="cs-CZ" altLang="cs-CZ" sz="800" b="1" dirty="0" smtClean="0">
                <a:latin typeface="Arial" charset="0"/>
              </a:rPr>
              <a:t>                Air Surround Total </a:t>
            </a:r>
            <a:r>
              <a:rPr lang="cs-CZ" altLang="cs-CZ" sz="800" b="1" dirty="0">
                <a:latin typeface="Arial" charset="0"/>
              </a:rPr>
              <a:t>No Frost – beznámrazová technologie </a:t>
            </a:r>
            <a:r>
              <a:rPr lang="cs-CZ" altLang="cs-CZ" sz="800" b="1" dirty="0" smtClean="0">
                <a:latin typeface="Arial" charset="0"/>
              </a:rPr>
              <a:t>mrazení s rovnoměrnou distribucí chladného vzduchu proudící v horizontálních kruzích. Šetrné zachování až 99 %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HCS filtr v zásuvce Humidity Zone pro udržení 90% vlhkosti a zachování čerstvosti potravin až 2x déle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My Zone – zásuvka se samostatnou regulací teploty od 0 do +5 °</a:t>
            </a:r>
            <a:r>
              <a:rPr lang="cs-CZ" altLang="cs-CZ" sz="800" b="1" dirty="0" smtClean="0">
                <a:latin typeface="Arial" charset="0"/>
              </a:rPr>
              <a:t>C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T-ABT – antibakteriální ochrana eliminuje až 99,9 % bakterií ze vzduchu chladničky pomocí minerálního turmalínu.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chlazení, Rychlé mrazení, Dovolená, Eco, Demo </a:t>
            </a:r>
            <a:r>
              <a:rPr lang="cs-CZ" altLang="cs-CZ" sz="800" dirty="0" smtClean="0">
                <a:latin typeface="Arial" charset="0"/>
              </a:rPr>
              <a:t>režim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+2 až +8 °C chladnička / -16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+1  skleněné police (z toho jedna v polovině složitelná)/ 6 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Zásuvka Humidity Zone, Zásuvka My Zone</a:t>
            </a:r>
            <a:endParaRPr lang="cs-CZ" altLang="cs-CZ" sz="800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Držák na </a:t>
            </a:r>
            <a:r>
              <a:rPr lang="cs-CZ" altLang="cs-CZ" sz="800" dirty="0" smtClean="0">
                <a:latin typeface="Arial" charset="0"/>
              </a:rPr>
              <a:t>víno sklopitelný</a:t>
            </a:r>
            <a:endParaRPr lang="cs-CZ" altLang="cs-CZ" sz="800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3 transparentní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Osvětlení </a:t>
            </a: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LED Daylight </a:t>
            </a: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/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Integrované madlo / 2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nastavitelné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Výměnný závěs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34005714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6901018091087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Stříbrný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111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2080 x 664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119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063030" y="196700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2039086"/>
            <a:ext cx="143944" cy="648000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1775038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s filtrem HCS, který udrží až 90 % vlhkosti v prostoru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78244" y="2731546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479" y="3729509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Daylight imitující denní světlo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4437112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089" y="4293176"/>
            <a:ext cx="720000" cy="720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78" y="3573016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094190" y="2708920"/>
            <a:ext cx="720000" cy="71999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230" y="1772816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28" y="5219888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57621" y="4941168"/>
            <a:ext cx="893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a doplňkové funkce v aplikaci hOn: Food Locator, My Inventory a Advanced Drink Assistant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314" y="1084912"/>
            <a:ext cx="648000" cy="65232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0" t="1701" r="26901" b="2750"/>
          <a:stretch/>
        </p:blipFill>
        <p:spPr>
          <a:xfrm>
            <a:off x="6804248" y="2611890"/>
            <a:ext cx="1235430" cy="249831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00" t="5900" r="37400" b="3801"/>
          <a:stretch/>
        </p:blipFill>
        <p:spPr>
          <a:xfrm>
            <a:off x="5695511" y="1018264"/>
            <a:ext cx="1098915" cy="363487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36044" y="777020"/>
            <a:ext cx="706388" cy="69269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929" y="1565607"/>
            <a:ext cx="936000" cy="187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a09af93a-bc92-4cce-8ba3-c8fdbed82e22"/>
    <ds:schemaRef ds:uri="http://purl.org/dc/elements/1.1/"/>
    <ds:schemaRef ds:uri="http://schemas.microsoft.com/office/2006/metadata/properties"/>
    <ds:schemaRef ds:uri="http://schemas.microsoft.com/office/infopath/2007/PartnerControls"/>
    <ds:schemaRef ds:uri="b4af0723-3826-4aee-ba08-906e8dce304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2070</TotalTime>
  <Words>112</Words>
  <Application>Microsoft Office PowerPoint</Application>
  <PresentationFormat>Předvádění na obrazovce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275</cp:revision>
  <cp:lastPrinted>2016-05-31T13:00:02Z</cp:lastPrinted>
  <dcterms:created xsi:type="dcterms:W3CDTF">2015-07-16T11:02:07Z</dcterms:created>
  <dcterms:modified xsi:type="dcterms:W3CDTF">2024-05-24T13:14:51Z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