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RP 496BWMBCB/1-S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RapidÓ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9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</a:t>
            </a:r>
            <a:r>
              <a:rPr lang="cs-CZ" altLang="cs-CZ" sz="800" b="1" dirty="0">
                <a:latin typeface="Arial" panose="020B0604020202020204" pitchFamily="34" charset="0"/>
              </a:rPr>
              <a:t>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Quick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Clean</a:t>
            </a:r>
            <a:r>
              <a:rPr lang="cs-CZ" altLang="cs-CZ" sz="800" b="1" dirty="0">
                <a:latin typeface="Arial" charset="0"/>
              </a:rPr>
              <a:t> – smísení vody a detergentu pro dosažení stejných výsledků praní při 20°C / 40°C jako při 40 °C / 60°C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min, Rychlé barevné 59 min, Rychlá perfektní bavlna 59 min, Rychlý hygienický plus 59 min, </a:t>
            </a:r>
            <a:r>
              <a:rPr lang="cs-CZ" altLang="cs-CZ" sz="800" b="1" dirty="0" smtClean="0">
                <a:latin typeface="Arial" charset="0"/>
              </a:rPr>
              <a:t>Easy Iron - Snadné žehlení plus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 a barevné, 20°C, Eco 40 – 60°,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</a:t>
            </a:r>
            <a:r>
              <a:rPr lang="cs-CZ" altLang="cs-CZ" sz="800" b="1" dirty="0" smtClean="0">
                <a:latin typeface="Arial" charset="0"/>
              </a:rPr>
              <a:t>Pára – Easy Iron – 3 úrovně Bavlna, Syntetika, Jemné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Parní hygienický plus – certifikace The British Allergy Foundation, Noční praní, Čištění bubnu</a:t>
            </a:r>
            <a:r>
              <a:rPr lang="cs-CZ" altLang="cs-CZ" sz="800" dirty="0" smtClean="0">
                <a:latin typeface="Arial" charset="0"/>
              </a:rPr>
              <a:t>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(3), </a:t>
            </a:r>
            <a:r>
              <a:rPr lang="cs-CZ" altLang="cs-CZ" sz="800" dirty="0">
                <a:latin typeface="Arial" charset="0"/>
              </a:rPr>
              <a:t>Nastavení teploty praní, Nastavení otáček odstřeďování</a:t>
            </a:r>
            <a:r>
              <a:rPr lang="cs-CZ" altLang="cs-CZ" sz="800" dirty="0" smtClean="0">
                <a:latin typeface="Arial" charset="0"/>
              </a:rPr>
              <a:t>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6 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58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22683" y="178947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79591" y="419234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79188" y="1800053"/>
            <a:ext cx="8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hygienický             plus - funkce certifikovaná BAF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7333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31018821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8059019044323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 		a chromovaným proužkem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41677" y="5796553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79591" y="426434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 hod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3" name="Immagin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97216" y="950414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16216" y="1007268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955" y="1618170"/>
            <a:ext cx="1111250" cy="552450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30394"/>
            <a:ext cx="756000" cy="756000"/>
          </a:xfrm>
          <a:prstGeom prst="flowChartConnector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42" y="1825478"/>
            <a:ext cx="756000" cy="756000"/>
          </a:xfrm>
          <a:prstGeom prst="flowChartConnector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16035"/>
            <a:ext cx="756000" cy="756000"/>
          </a:xfrm>
          <a:prstGeom prst="flowChartConnector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566" y="4185168"/>
            <a:ext cx="756000" cy="756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0" t="3800" r="17451" b="3800"/>
          <a:stretch/>
        </p:blipFill>
        <p:spPr>
          <a:xfrm>
            <a:off x="5757380" y="2292300"/>
            <a:ext cx="1909637" cy="26674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31228" y="922319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60" y="2302487"/>
            <a:ext cx="1309836" cy="26196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88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153</cp:revision>
  <cp:lastPrinted>2016-05-05T10:40:20Z</cp:lastPrinted>
  <dcterms:created xsi:type="dcterms:W3CDTF">2015-07-16T11:02:07Z</dcterms:created>
  <dcterms:modified xsi:type="dcterms:W3CDTF">2022-09-20T15:32:19Z</dcterms:modified>
</cp:coreProperties>
</file>