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282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9524AC91-A3C1-488F-95D7-E1C9EDBD1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368" y="236899"/>
            <a:ext cx="781050" cy="733425"/>
          </a:xfrm>
          <a:prstGeom prst="rect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73652" y="-28044"/>
            <a:ext cx="9078868" cy="100751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CCVB 15/1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vinotéka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Jednozónová, ventilované chlazení, elektronické ovládání, displej, </a:t>
            </a:r>
            <a:b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 osvětlení, 6 kovových polic, tichý chod – antivibrační systém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73652" y="980728"/>
            <a:ext cx="3888432" cy="540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G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20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Kapacita lahví			7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0,364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133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Jedna teplotní zóna 5°C-18°C</a:t>
            </a:r>
            <a:r>
              <a:rPr lang="en-US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Vlhkost uvnitř v rozmezí 50-80%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Ventilované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Antivibrační systém – tichý provoz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6 kovových </a:t>
            </a:r>
            <a:r>
              <a:rPr lang="cs-CZ" altLang="cs-CZ" sz="800">
                <a:latin typeface="Arial" charset="0"/>
              </a:rPr>
              <a:t>polic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>
                <a:latin typeface="Arial" charset="0"/>
              </a:rPr>
              <a:t>LED </a:t>
            </a:r>
            <a:r>
              <a:rPr lang="cs-CZ" altLang="cs-CZ" sz="800" dirty="0">
                <a:latin typeface="Arial" charset="0"/>
              </a:rPr>
              <a:t>osvětlení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Kouřové sklo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Polohovatelné nožičky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70892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kovových  polic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0527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12474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Ventilátor uvnitř pro rovnoměrné chlazení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6136" y="5013176"/>
            <a:ext cx="3312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34901202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8059019016535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Černá s nerezovým madlem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865 × 145 × 475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890 × 175 × 510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21,1</a:t>
            </a:r>
          </a:p>
        </p:txBody>
      </p:sp>
      <p:sp>
        <p:nvSpPr>
          <p:cNvPr id="49" name="Ovál 48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2031231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199" y="2672929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6596893" y="2732842"/>
            <a:ext cx="519522" cy="252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1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818" t="-7091" r="-11091" b="-23818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63" t="-6363" r="-1" b="-1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28" name="Picture 4" descr="Výsledek obrázku pro ikona lahev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415" y="1848227"/>
            <a:ext cx="720000" cy="72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Obdélník 37"/>
          <p:cNvSpPr/>
          <p:nvPr/>
        </p:nvSpPr>
        <p:spPr>
          <a:xfrm>
            <a:off x="6743053" y="2092889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4784ADD-E49F-4AC0-85A0-5CCCA4846F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88736" y="1649657"/>
            <a:ext cx="739679" cy="3145759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5D95C2EE-C8FF-4C98-8570-E2DF38ED3C6C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13EC9A9-98F9-4BCC-9895-1F8800E571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63053" y="1701068"/>
            <a:ext cx="1433740" cy="289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1563</TotalTime>
  <Words>265</Words>
  <Application>Microsoft Office PowerPoint</Application>
  <PresentationFormat>Předvádění na obrazovce (4:3)</PresentationFormat>
  <Paragraphs>47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Barbora Gissübelová</cp:lastModifiedBy>
  <cp:revision>175</cp:revision>
  <cp:lastPrinted>2016-10-04T06:10:12Z</cp:lastPrinted>
  <dcterms:created xsi:type="dcterms:W3CDTF">2015-07-16T11:02:07Z</dcterms:created>
  <dcterms:modified xsi:type="dcterms:W3CDTF">2022-01-31T09:58:22Z</dcterms:modified>
</cp:coreProperties>
</file>