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100" d="100"/>
          <a:sy n="100" d="100"/>
        </p:scale>
        <p:origin x="974" y="-23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CMG171X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mikrovlnná trouba rámečkem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Objem 17 l, digitální displej, 700 W mikrovlny, Ø otočného talíře 24,5 cm, auto programy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53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17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výkon mikrovlnný ohřev (W)		700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příkon gril (W)		1000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	1050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Mikrovlnný ohřev, Gril, Mikrovlny + Gril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programy 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Rozmrazování dle váhy/času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Automatický ohřev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Elektronická minutka se zvukovou signalizací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Ovládání tlačítky +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Bílý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Otevírání </a:t>
            </a: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grilovací mřížka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otočný talíř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12534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98884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1967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34076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38900755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8059019082899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382 x 595 x 320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441 x 650 x 404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16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1196752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Obrázek 8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067944" y="1988840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27" y="1088740"/>
            <a:ext cx="720000" cy="720000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7668222" y="1181004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W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47C5B13-B450-A041-E104-FA864FD012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1242" y="1988840"/>
            <a:ext cx="2247112" cy="1600977"/>
          </a:xfrm>
          <a:prstGeom prst="rect">
            <a:avLst/>
          </a:prstGeom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54312FC5-237A-91AF-5C90-93942B112382}"/>
              </a:ext>
            </a:extLst>
          </p:cNvPr>
          <p:cNvGrpSpPr/>
          <p:nvPr/>
        </p:nvGrpSpPr>
        <p:grpSpPr>
          <a:xfrm>
            <a:off x="7884368" y="3176956"/>
            <a:ext cx="864095" cy="763100"/>
            <a:chOff x="4009557" y="2810947"/>
            <a:chExt cx="864095" cy="763100"/>
          </a:xfrm>
        </p:grpSpPr>
        <p:sp>
          <p:nvSpPr>
            <p:cNvPr id="4" name="Ovál 3">
              <a:extLst>
                <a:ext uri="{FF2B5EF4-FFF2-40B4-BE49-F238E27FC236}">
                  <a16:creationId xmlns:a16="http://schemas.microsoft.com/office/drawing/2014/main" id="{D767D4C9-6956-5397-E894-BA9BE068F4A0}"/>
                </a:ext>
              </a:extLst>
            </p:cNvPr>
            <p:cNvSpPr/>
            <p:nvPr/>
          </p:nvSpPr>
          <p:spPr>
            <a:xfrm>
              <a:off x="4060054" y="2810947"/>
              <a:ext cx="763100" cy="7631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800" dirty="0">
                <a:solidFill>
                  <a:schemeClr val="bg1"/>
                </a:solidFill>
              </a:endParaRPr>
            </a:p>
          </p:txBody>
        </p:sp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455DEC46-6A07-3B68-EF52-5C4E18830506}"/>
                </a:ext>
              </a:extLst>
            </p:cNvPr>
            <p:cNvSpPr txBox="1"/>
            <p:nvPr/>
          </p:nvSpPr>
          <p:spPr>
            <a:xfrm>
              <a:off x="4009557" y="2967335"/>
              <a:ext cx="8640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INSTALACE DO HORNÍ SKŘÍŇKY</a:t>
              </a:r>
              <a:endParaRPr lang="cs-CZ" sz="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204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119</cp:revision>
  <cp:lastPrinted>2016-05-05T10:40:20Z</cp:lastPrinted>
  <dcterms:created xsi:type="dcterms:W3CDTF">2015-07-16T11:02:07Z</dcterms:created>
  <dcterms:modified xsi:type="dcterms:W3CDTF">2024-04-23T07:18:00Z</dcterms:modified>
</cp:coreProperties>
</file>