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77" y="-5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HBW7519C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Kombinovaná vestavná chladnička ID </a:t>
            </a:r>
            <a:r>
              <a:rPr lang="cs-CZ" altLang="cs-CZ" sz="1400">
                <a:latin typeface="Arial" charset="0"/>
              </a:rPr>
              <a:t>Titanium </a:t>
            </a:r>
            <a:r>
              <a:rPr lang="cs-CZ" altLang="cs-CZ" sz="1400" dirty="0">
                <a:latin typeface="Arial" charset="0"/>
              </a:rPr>
              <a:t>6 výška 1935 mm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C, </a:t>
            </a:r>
            <a:r>
              <a:rPr lang="cs-CZ" altLang="cs-CZ" sz="1200" dirty="0" err="1">
                <a:latin typeface="Arial" charset="0"/>
              </a:rPr>
              <a:t>Total</a:t>
            </a:r>
            <a:r>
              <a:rPr lang="cs-CZ" altLang="cs-CZ" sz="1200" dirty="0">
                <a:latin typeface="Arial" charset="0"/>
              </a:rPr>
              <a:t>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</a:t>
            </a:r>
            <a:r>
              <a:rPr lang="cs-CZ" altLang="cs-CZ" sz="1200" dirty="0" err="1">
                <a:latin typeface="Arial" charset="0"/>
              </a:rPr>
              <a:t>Daylight</a:t>
            </a:r>
            <a:r>
              <a:rPr lang="cs-CZ" altLang="cs-CZ" sz="1200" dirty="0">
                <a:latin typeface="Arial" charset="0"/>
              </a:rPr>
              <a:t>, Super </a:t>
            </a:r>
            <a:r>
              <a:rPr lang="cs-CZ" altLang="cs-CZ" sz="1200" dirty="0" err="1">
                <a:latin typeface="Arial" charset="0"/>
              </a:rPr>
              <a:t>Cooling&amp;Freezing</a:t>
            </a:r>
            <a:r>
              <a:rPr lang="cs-CZ" altLang="cs-CZ" sz="1200" dirty="0">
                <a:latin typeface="Arial" charset="0"/>
              </a:rPr>
              <a:t>, My </a:t>
            </a:r>
            <a:r>
              <a:rPr lang="cs-CZ" altLang="cs-CZ" sz="1200" dirty="0" err="1">
                <a:latin typeface="Arial" charset="0"/>
              </a:rPr>
              <a:t>Zone</a:t>
            </a:r>
            <a:r>
              <a:rPr lang="cs-CZ" altLang="cs-CZ" sz="1200" dirty="0">
                <a:latin typeface="Arial" charset="0"/>
              </a:rPr>
              <a:t> (0° - 5 °C) 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23528" y="908720"/>
            <a:ext cx="3744444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300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lednice (l)		214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mrazáku (l)		86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156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32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BLE </a:t>
            </a:r>
            <a:r>
              <a:rPr lang="cs-CZ" altLang="cs-CZ" sz="800" dirty="0">
                <a:latin typeface="Arial" charset="0"/>
              </a:rPr>
              <a:t>– ovládání přes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– duo </a:t>
            </a:r>
            <a:r>
              <a:rPr lang="cs-CZ" altLang="cs-CZ" sz="800" b="1" dirty="0" err="1">
                <a:latin typeface="Arial" charset="0"/>
              </a:rPr>
              <a:t>cooling</a:t>
            </a:r>
            <a:r>
              <a:rPr lang="cs-CZ" altLang="cs-CZ" sz="800" b="1" dirty="0">
                <a:latin typeface="Arial" charset="0"/>
              </a:rPr>
              <a:t> (dva chladicí systémy)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Cooling</a:t>
            </a:r>
            <a:r>
              <a:rPr lang="cs-CZ" altLang="cs-CZ" sz="800" dirty="0">
                <a:latin typeface="Arial" charset="0"/>
              </a:rPr>
              <a:t> – rychlé zchlazení v lednici, Super </a:t>
            </a:r>
            <a:r>
              <a:rPr lang="cs-CZ" altLang="cs-CZ" sz="800" dirty="0" err="1">
                <a:latin typeface="Arial" charset="0"/>
              </a:rPr>
              <a:t>Freezing</a:t>
            </a:r>
            <a:r>
              <a:rPr lang="cs-CZ" altLang="cs-CZ" sz="800" dirty="0">
                <a:latin typeface="Arial" charset="0"/>
              </a:rPr>
              <a:t> – rychle zmražení v mrazáku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Prázdninový režim,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ovládání, Akustický signál otevřených dvířek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polic, 2+3 přihrádek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My </a:t>
            </a:r>
            <a:r>
              <a:rPr lang="cs-CZ" altLang="cs-CZ" sz="800" dirty="0" err="1">
                <a:latin typeface="Arial" charset="0"/>
              </a:rPr>
              <a:t>Zone</a:t>
            </a:r>
            <a:r>
              <a:rPr lang="cs-CZ" altLang="cs-CZ" sz="800" dirty="0">
                <a:latin typeface="Arial" charset="0"/>
              </a:rPr>
              <a:t> – zásuvka s teplotním rozsahem 0℃, 3℃, 5℃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(zásuvka na zeleninu) s HCS (humidity </a:t>
            </a:r>
            <a:r>
              <a:rPr lang="cs-CZ" altLang="cs-CZ" sz="800" dirty="0" err="1">
                <a:latin typeface="Arial" charset="0"/>
              </a:rPr>
              <a:t>control</a:t>
            </a:r>
            <a:r>
              <a:rPr lang="cs-CZ" altLang="cs-CZ" sz="800" dirty="0">
                <a:latin typeface="Arial" charset="0"/>
              </a:rPr>
              <a:t> systém)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Police na víno (chromovaná, 4 lahve), 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Daylight</a:t>
            </a:r>
            <a:r>
              <a:rPr lang="cs-CZ" altLang="cs-CZ" sz="800" b="1" dirty="0">
                <a:latin typeface="Arial" charset="0"/>
              </a:rPr>
              <a:t> osvětlení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velké zásuvky + 1 malá zásuvka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LED osvětlení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ABT - zabraňují tvorbě bakterií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+ digitální displej umístněný v horní části My </a:t>
            </a:r>
            <a:r>
              <a:rPr lang="cs-CZ" altLang="cs-CZ" sz="800" dirty="0" err="1">
                <a:latin typeface="Arial" charset="0"/>
              </a:rPr>
              <a:t>Zone</a:t>
            </a:r>
            <a:r>
              <a:rPr lang="cs-CZ" altLang="cs-CZ" sz="800" dirty="0">
                <a:latin typeface="Arial" charset="0"/>
              </a:rPr>
              <a:t>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kompresor, 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 (posuvné)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34901663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6901018091278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1935 × 540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2045 × 584 × 618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92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12243" y="120819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Daylight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osvětlení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95418" y="203994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Zabraňuje tvorbě bakterií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>
            <a:off x="7308304" y="1238295"/>
            <a:ext cx="0" cy="250477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285465" y="1946274"/>
            <a:ext cx="353943" cy="86444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1935 mm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75CFF01-88A4-1911-AE02-AD3ACD5C2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689" y="2746770"/>
            <a:ext cx="672405" cy="67240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1BC8B90-E8B6-0497-C5BA-25579683A752}"/>
              </a:ext>
            </a:extLst>
          </p:cNvPr>
          <p:cNvSpPr txBox="1"/>
          <p:nvPr/>
        </p:nvSpPr>
        <p:spPr>
          <a:xfrm>
            <a:off x="4795418" y="2927919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76713B6-57F2-54DB-BD56-1A1F12FA9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925" y="3614549"/>
            <a:ext cx="729115" cy="56246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513D639-1B30-A8A0-0FB3-7F53375AF738}"/>
              </a:ext>
            </a:extLst>
          </p:cNvPr>
          <p:cNvSpPr txBox="1"/>
          <p:nvPr/>
        </p:nvSpPr>
        <p:spPr>
          <a:xfrm>
            <a:off x="4795418" y="364212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zásuvka na zeleninu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9A2C8666-C83D-87E0-35D7-04CDDBB759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6092" y="1865377"/>
            <a:ext cx="666779" cy="642515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A8E1D68E-521C-1D1A-6821-16083944FE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6095" y="1080211"/>
            <a:ext cx="626238" cy="621745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0B0E6C10-FED2-7502-D9E7-452876786F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4225" y="4334359"/>
            <a:ext cx="543829" cy="544615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1CBBC434-85DB-420E-C52F-07A5E5FA7856}"/>
              </a:ext>
            </a:extLst>
          </p:cNvPr>
          <p:cNvSpPr txBox="1"/>
          <p:nvPr/>
        </p:nvSpPr>
        <p:spPr>
          <a:xfrm>
            <a:off x="4770088" y="447891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Nízkoteplotní zásuvka</a:t>
            </a:r>
          </a:p>
        </p:txBody>
      </p:sp>
      <p:pic>
        <p:nvPicPr>
          <p:cNvPr id="36" name="Obrázek 35">
            <a:extLst>
              <a:ext uri="{FF2B5EF4-FFF2-40B4-BE49-F238E27FC236}">
                <a16:creationId xmlns:a16="http://schemas.microsoft.com/office/drawing/2014/main" id="{C0D023B5-027A-1650-5DBD-E5D4ECD9D6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6092" y="5036324"/>
            <a:ext cx="543032" cy="54461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E2EC4577-B6B1-2B52-4475-5F5291B5CBA9}"/>
              </a:ext>
            </a:extLst>
          </p:cNvPr>
          <p:cNvSpPr txBox="1"/>
          <p:nvPr/>
        </p:nvSpPr>
        <p:spPr>
          <a:xfrm>
            <a:off x="4745531" y="5192602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BLE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3BA54A8-3E53-E105-2246-6007A5A91E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0221" y="1378882"/>
            <a:ext cx="1221771" cy="2421443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F12D4C8-64D1-8639-6552-59CB2FF790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3801" y="307805"/>
            <a:ext cx="533446" cy="510584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D6DEBA9D-E944-4425-B180-181165B5AB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72300" y="1080211"/>
            <a:ext cx="1399517" cy="2844389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E611DACB-A3A4-4E76-BA99-28C5AEB65A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30772" y="3961741"/>
            <a:ext cx="1530895" cy="1074584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F5845ED3-248B-0D3D-E020-E18F52E1665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51022" y="3946126"/>
            <a:ext cx="1221772" cy="107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2375</TotalTime>
  <Words>378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283</cp:revision>
  <cp:lastPrinted>2016-05-31T13:00:02Z</cp:lastPrinted>
  <dcterms:created xsi:type="dcterms:W3CDTF">2015-07-16T11:02:07Z</dcterms:created>
  <dcterms:modified xsi:type="dcterms:W3CDTF">2025-04-23T14:56:35Z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