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7" autoAdjust="0"/>
    <p:restoredTop sz="86441" autoAdjust="0"/>
  </p:normalViewPr>
  <p:slideViewPr>
    <p:cSldViewPr>
      <p:cViewPr varScale="1">
        <p:scale>
          <a:sx n="89" d="100"/>
          <a:sy n="89" d="100"/>
        </p:scale>
        <p:origin x="773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XF1C3TB1FX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Myčka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nádobí šíře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45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cm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I-PRO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SHINE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</a:t>
            </a:r>
            <a:endParaRPr lang="cs-CZ" altLang="cs-CZ" sz="1400" dirty="0" smtClean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cyklus, třetí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koš, světelný indikátor na zem, Auto Door, Extra Dry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2019/2017)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4:35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</a:t>
            </a:r>
            <a:r>
              <a:rPr lang="cs-CZ" altLang="cs-CZ" sz="800" dirty="0" smtClean="0">
                <a:latin typeface="Arial" charset="0"/>
              </a:rPr>
              <a:t>	B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funkcí.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Kompatibilní s hlasovými aplikacemi Alexa a Google (pouze v ENG)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Třetí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koš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příbory</a:t>
            </a: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Sensor system - sensory znečištění, teploty a množství náplně pro rozeznání nečistot a nastavení optimálních podmínek mytí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Světelný indikátor provozu svítící na zem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Funkce Hygiena – dezinfekce nádobí zvýšením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teploty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 aktivací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systémů antibakteriálního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ošetření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základních + Wifi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Eco 45 °C, Univerzální 60 °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C, Intenzivní 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 °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Auto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Care 45-50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°C, Opláchnutí, Rychlý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59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min 65 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mytí včetně sušení celé náplně, Rychlý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 min 35 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mytí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celé náplně (bez sušení)</a:t>
            </a:r>
            <a:r>
              <a:rPr lang="cs-CZ" sz="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cs-CZ" sz="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Plus 55 – 65 °C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– automatický program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Wifi,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start až 23 hod, Poloviční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náplň horní nebo spodní koš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Hygiena,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Extra Dry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zvyšuje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teplotu vody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během poslední fáze mycího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cyklu,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Auto Door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Automatické otevření dvířek na konci cyklu, Tablety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Dětská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pojistka, Paměť, Ukazatelé nedostatku soli 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leštidla, elektronické nastavení úrovně tvrdosti vody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BLDC Invertorový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bezkartáčový motor s permanentním magnetem, s nejdelší životností. 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Dotykový digitální displej s CZ a SK 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Materiál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vany nerez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Samočistící tříúrovňový filtr; Skryté topné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těleso; Elektronické nastavení tvrdosti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vody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Výklopné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držáky šálku v horním koši, Odkládací plocha pro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sklenice na víno;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Polohování horního koše;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Plně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sklopitelné držáky na talíře ve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spodním a horním koši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Ochrana proti přetečení Antioverflow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Aquastop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32002332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6925777874460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846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882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22035" y="4565415"/>
            <a:ext cx="92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Aquastop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ochrana proti úniku vody a přetečení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22370" y="3664064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Door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cyklu pro lepší výsledky sušení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930673" y="2919092"/>
            <a:ext cx="940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příbory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3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19751" y="4172576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86206" y="4232185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887023" y="2010426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chod, vysoký výkon</a:t>
            </a:r>
            <a:endParaRPr lang="pl-PL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1963335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543" y="3620781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t="3800" r="25850" b="4851"/>
          <a:stretch/>
        </p:blipFill>
        <p:spPr>
          <a:xfrm>
            <a:off x="5984616" y="1906984"/>
            <a:ext cx="1153234" cy="218111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28782" y="879981"/>
            <a:ext cx="706388" cy="69269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413" y="1896718"/>
            <a:ext cx="1244737" cy="24894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087" y="2793393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667" y="456541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2530</TotalTime>
  <Words>92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335</cp:revision>
  <cp:lastPrinted>2016-05-31T13:00:02Z</cp:lastPrinted>
  <dcterms:created xsi:type="dcterms:W3CDTF">2015-07-16T11:02:07Z</dcterms:created>
  <dcterms:modified xsi:type="dcterms:W3CDTF">2024-02-02T15:11:59Z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