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19.08.2024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19.08.2024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19.08.2024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=""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19.08.2024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HCE420D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>
                <a:latin typeface="Arial" charset="0"/>
              </a:rPr>
              <a:t>stojící </a:t>
            </a:r>
            <a:r>
              <a:rPr lang="cs-CZ" altLang="cs-CZ" sz="1400" dirty="0" smtClean="0">
                <a:latin typeface="Arial" charset="0"/>
              </a:rPr>
              <a:t>truhlicový </a:t>
            </a:r>
            <a:r>
              <a:rPr lang="cs-CZ" altLang="cs-CZ" sz="1400" dirty="0">
                <a:latin typeface="Arial" charset="0"/>
              </a:rPr>
              <a:t>mrazák </a:t>
            </a:r>
            <a:r>
              <a:rPr lang="cs-CZ" altLang="cs-CZ" sz="1400" dirty="0">
                <a:solidFill>
                  <a:srgbClr val="0070C0"/>
                </a:solidFill>
                <a:latin typeface="Arial" charset="0"/>
              </a:rPr>
              <a:t>Chest Freezer Series 7</a:t>
            </a:r>
            <a:endParaRPr lang="cs-CZ" altLang="cs-CZ" sz="1400" dirty="0" smtClean="0">
              <a:solidFill>
                <a:srgbClr val="0070C0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Invertorový kompresor, 3 koše, Rychlé mrazení, digitální displej, kolečka, zámek dveří 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Hlavní </a:t>
            </a:r>
            <a:r>
              <a:rPr lang="cs-CZ" altLang="cs-CZ" sz="800" b="1" dirty="0">
                <a:latin typeface="Arial" charset="0"/>
              </a:rPr>
              <a:t>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D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418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-/418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0,589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215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24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43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SN </a:t>
            </a:r>
            <a:r>
              <a:rPr lang="cs-CZ" altLang="cs-CZ" sz="800" dirty="0">
                <a:latin typeface="Arial" charset="0"/>
              </a:rPr>
              <a:t>- </a:t>
            </a:r>
            <a:r>
              <a:rPr lang="cs-CZ" altLang="cs-CZ" sz="800" dirty="0" smtClean="0">
                <a:latin typeface="Arial" charset="0"/>
              </a:rPr>
              <a:t>T  10 °- 43 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b="1" dirty="0">
                <a:latin typeface="Arial" charset="0"/>
              </a:rPr>
              <a:t>Nejnižší bezpečná pracovní teplota okolí mrazničky         -</a:t>
            </a:r>
            <a:r>
              <a:rPr lang="cs-CZ" sz="800" b="1" dirty="0" smtClean="0">
                <a:latin typeface="Arial" charset="0"/>
              </a:rPr>
              <a:t>15 </a:t>
            </a:r>
            <a:r>
              <a:rPr lang="cs-CZ" sz="800" b="1" dirty="0">
                <a:latin typeface="Arial" charset="0"/>
              </a:rPr>
              <a:t>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Hvězdičkové </a:t>
            </a:r>
            <a:r>
              <a:rPr lang="cs-CZ" altLang="cs-CZ" sz="800" dirty="0">
                <a:latin typeface="Arial" charset="0"/>
              </a:rPr>
              <a:t>označení 		</a:t>
            </a:r>
            <a:r>
              <a:rPr lang="cs-CZ" altLang="cs-CZ" sz="800" dirty="0" smtClean="0">
                <a:latin typeface="Arial" charset="0"/>
              </a:rPr>
              <a:t>****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Invertorový </a:t>
            </a:r>
            <a:r>
              <a:rPr lang="cs-CZ" altLang="cs-CZ" sz="800" b="1" dirty="0">
                <a:latin typeface="Arial" charset="0"/>
              </a:rPr>
              <a:t>kompresor </a:t>
            </a:r>
            <a:r>
              <a:rPr lang="cs-CZ" altLang="cs-CZ" sz="800" b="1" dirty="0" smtClean="0">
                <a:latin typeface="Arial" charset="0"/>
              </a:rPr>
              <a:t>– tichý a úsporný chod</a:t>
            </a:r>
            <a:endParaRPr lang="cs-CZ" altLang="cs-CZ" sz="800" dirty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Funkce Rychlé mrazení </a:t>
            </a:r>
          </a:p>
          <a:p>
            <a:pPr marL="0"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Elektronické ovládání 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Externí dotykový displej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Dětská pojistka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Antibakteriální gumové těsnění dvířek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Možnost umístit v místnosti s okolní teplotou až do -15° C (sklep)</a:t>
            </a:r>
          </a:p>
          <a:p>
            <a:pPr>
              <a:spcBef>
                <a:spcPct val="0"/>
              </a:spcBef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Statické chlazení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Rozsah nastavení teplot -30 až +10 </a:t>
            </a:r>
            <a:r>
              <a:rPr lang="cs-CZ" altLang="cs-CZ" sz="800" dirty="0">
                <a:latin typeface="Arial" charset="0"/>
              </a:rPr>
              <a:t>°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3 </a:t>
            </a:r>
            <a:r>
              <a:rPr lang="cs-CZ" altLang="cs-CZ" sz="800" dirty="0">
                <a:latin typeface="Arial" charset="0"/>
              </a:rPr>
              <a:t>závěsné </a:t>
            </a:r>
            <a:r>
              <a:rPr lang="cs-CZ" altLang="cs-CZ" sz="800" dirty="0" smtClean="0">
                <a:latin typeface="Arial" charset="0"/>
              </a:rPr>
              <a:t>koše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Ukazatel Rychlého mrazení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Manuální odmrazování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Osvětlení LED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Externí madlo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Zámek dveří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4 kolečka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ovéPole 36"/>
          <p:cNvSpPr txBox="1"/>
          <p:nvPr/>
        </p:nvSpPr>
        <p:spPr>
          <a:xfrm>
            <a:off x="4788024" y="3645024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LED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37001627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6930265337372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1320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750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1365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775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6418394" y="2028419"/>
            <a:ext cx="64807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132</a:t>
            </a:r>
            <a:endParaRPr lang="cs-CZ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cs-CZ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26" name="Obrázek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294" y="1054424"/>
            <a:ext cx="720000" cy="720000"/>
          </a:xfrm>
          <a:prstGeom prst="rect">
            <a:avLst/>
          </a:prstGeom>
        </p:spPr>
      </p:pic>
      <p:pic>
        <p:nvPicPr>
          <p:cNvPr id="28" name="Obrázek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016" y="3358760"/>
            <a:ext cx="720000" cy="720000"/>
          </a:xfrm>
          <a:prstGeom prst="rect">
            <a:avLst/>
          </a:prstGeom>
        </p:spPr>
      </p:pic>
      <p:pic>
        <p:nvPicPr>
          <p:cNvPr id="29" name="Obrázek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1846512"/>
            <a:ext cx="720000" cy="720000"/>
          </a:xfrm>
          <a:prstGeom prst="rect">
            <a:avLst/>
          </a:prstGeom>
        </p:spPr>
      </p:pic>
      <p:sp>
        <p:nvSpPr>
          <p:cNvPr id="30" name="TextovéPole 29"/>
          <p:cNvSpPr txBox="1"/>
          <p:nvPr/>
        </p:nvSpPr>
        <p:spPr>
          <a:xfrm>
            <a:off x="4913493" y="1052736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Externí dotykový displej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4836660" y="1911498"/>
            <a:ext cx="762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pouhých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 dB(A)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951424" y="3533948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Úsporné LED osvětlení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2677974"/>
            <a:ext cx="720000" cy="720000"/>
          </a:xfrm>
          <a:prstGeom prst="rect">
            <a:avLst/>
          </a:prstGeom>
        </p:spPr>
      </p:pic>
      <p:sp>
        <p:nvSpPr>
          <p:cNvPr id="43" name="TextovéPole 42"/>
          <p:cNvSpPr txBox="1"/>
          <p:nvPr/>
        </p:nvSpPr>
        <p:spPr>
          <a:xfrm>
            <a:off x="4716016" y="2773905"/>
            <a:ext cx="9457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Rychlé mrazení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Přímá spojnice se šipkou 15"/>
          <p:cNvCxnSpPr/>
          <p:nvPr/>
        </p:nvCxnSpPr>
        <p:spPr>
          <a:xfrm>
            <a:off x="5940152" y="2708920"/>
            <a:ext cx="1660979" cy="0"/>
          </a:xfrm>
          <a:prstGeom prst="straightConnector1">
            <a:avLst/>
          </a:prstGeom>
          <a:ln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ázek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815143" y="972702"/>
            <a:ext cx="1800000" cy="111322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0" t="11151" r="3800" b="10100"/>
          <a:stretch/>
        </p:blipFill>
        <p:spPr>
          <a:xfrm>
            <a:off x="5778963" y="2920114"/>
            <a:ext cx="2070532" cy="176465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86939" y="891123"/>
            <a:ext cx="706388" cy="69269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538" y="2186411"/>
            <a:ext cx="1014837" cy="202967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purl.org/dc/elements/1.1/"/>
    <ds:schemaRef ds:uri="a09af93a-bc92-4cce-8ba3-c8fdbed82e22"/>
    <ds:schemaRef ds:uri="http://schemas.microsoft.com/office/2006/metadata/properties"/>
    <ds:schemaRef ds:uri="http://purl.org/dc/terms/"/>
    <ds:schemaRef ds:uri="http://schemas.microsoft.com/office/2006/documentManagement/types"/>
    <ds:schemaRef ds:uri="b4af0723-3826-4aee-ba08-906e8dce3040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2125</TotalTime>
  <Words>57</Words>
  <Application>Microsoft Office PowerPoint</Application>
  <PresentationFormat>Předvádění na obrazovce (4:3)</PresentationFormat>
  <Paragraphs>60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286</cp:revision>
  <cp:lastPrinted>2016-05-31T13:00:02Z</cp:lastPrinted>
  <dcterms:created xsi:type="dcterms:W3CDTF">2015-07-16T11:02:07Z</dcterms:created>
  <dcterms:modified xsi:type="dcterms:W3CDTF">2024-08-19T10:00:32Z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