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27.05.2025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44624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cs-CZ" altLang="cs-CZ" sz="2400" b="1" dirty="0" smtClean="0">
                <a:solidFill>
                  <a:srgbClr val="6DC4C3"/>
                </a:solidFill>
                <a:latin typeface="Arial" charset="0"/>
              </a:rPr>
              <a:t>CNUQ4L513DX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 smtClean="0">
                <a:latin typeface="Arial" charset="0"/>
              </a:rPr>
              <a:t>Zásuvkový </a:t>
            </a:r>
            <a:r>
              <a:rPr lang="cs-CZ" altLang="cs-CZ" sz="1400" dirty="0" smtClean="0">
                <a:latin typeface="Arial" charset="0"/>
              </a:rPr>
              <a:t>mrazák </a:t>
            </a:r>
            <a:r>
              <a:rPr lang="cs-CZ" altLang="cs-CZ" sz="1400" dirty="0">
                <a:solidFill>
                  <a:srgbClr val="6DC4C3"/>
                </a:solidFill>
                <a:latin typeface="Arial" charset="0"/>
              </a:rPr>
              <a:t>UP FREEZER </a:t>
            </a:r>
            <a:r>
              <a:rPr lang="cs-CZ" altLang="cs-CZ" sz="1400" dirty="0" smtClean="0">
                <a:solidFill>
                  <a:srgbClr val="6DC4C3"/>
                </a:solidFill>
                <a:latin typeface="Arial" charset="0"/>
              </a:rPr>
              <a:t>500</a:t>
            </a:r>
            <a:endParaRPr lang="cs-CZ" altLang="cs-CZ" sz="1400" dirty="0">
              <a:solidFill>
                <a:srgbClr val="6DC4C3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Low Frost chlazení,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elektronické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ovládání, 4+1 zásuvky, 4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hvězdičky, doplňkový obsah v aplikaci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hOn, možnost umístění do -15 °C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79512" y="908720"/>
            <a:ext cx="3888432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>
                <a:latin typeface="Arial" charset="0"/>
              </a:rPr>
              <a:t>D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169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-/169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0,416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Roční spotřeba energie (kWh/rok)		</a:t>
            </a:r>
            <a:r>
              <a:rPr lang="cs-CZ" altLang="cs-CZ" sz="800" dirty="0" smtClean="0">
                <a:latin typeface="Arial" charset="0"/>
              </a:rPr>
              <a:t>152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7,7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SN </a:t>
            </a:r>
            <a:r>
              <a:rPr lang="cs-CZ" altLang="cs-CZ" sz="800" dirty="0">
                <a:latin typeface="Arial" charset="0"/>
              </a:rPr>
              <a:t>- ST </a:t>
            </a:r>
            <a:r>
              <a:rPr lang="cs-CZ" altLang="cs-CZ" sz="800" dirty="0" smtClean="0">
                <a:latin typeface="Arial" charset="0"/>
              </a:rPr>
              <a:t>10°- 38°C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sz="800" b="1" dirty="0">
                <a:latin typeface="Arial" charset="0"/>
              </a:rPr>
              <a:t>Nejnižší bezpečná pracovní teplota okolí mrazničky         -15 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Hvězdičkové </a:t>
            </a:r>
            <a:r>
              <a:rPr lang="cs-CZ" altLang="cs-CZ" sz="800" dirty="0">
                <a:latin typeface="Arial" charset="0"/>
              </a:rPr>
              <a:t>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</a:t>
            </a:r>
            <a:r>
              <a:rPr lang="cs-CZ" altLang="cs-CZ" sz="800" dirty="0" smtClean="0">
                <a:latin typeface="Arial" charset="0"/>
              </a:rPr>
              <a:t>-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  <a:endParaRPr lang="cs-CZ" altLang="cs-CZ" sz="800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Low Frost </a:t>
            </a:r>
            <a:r>
              <a:rPr lang="cs-CZ" altLang="cs-CZ" sz="800" b="1" dirty="0" smtClean="0">
                <a:latin typeface="Arial" charset="0"/>
              </a:rPr>
              <a:t>technologie mrazení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Low Frost - systém chlazení s menší tvorbou námrazy v mrazáku – Chladicí okruh je skrytý ve stěnách mrazáku, čímž se snižuje tvorba námrazy. Mrazák vyžaduje zřídka manuální odmrazování (pouze 1x za rok!) Chladný vzduch je v mrazáku distribuován rovnoměrně a tím je zaručena vyšší účinnost chlazení. Zásuvky jsou vyrobeny tak, aby se daly snadno čistit</a:t>
            </a:r>
            <a:r>
              <a:rPr lang="cs-CZ" altLang="cs-CZ" sz="800" b="1" dirty="0" smtClean="0">
                <a:latin typeface="Arial" charset="0"/>
              </a:rPr>
              <a:t>.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Doplňkový obsah v aplikaci hOn (bez připojení k Wifi a možnosti dálkového ovládání). Tipy a rady, Asistent zásob, Smart Food Locator a mnoho dalšího. 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Elektronické ovládání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Digitální displej s nastavením -16, -18, -20 a -24 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Funkce Super Freeze (rychlé mrazení)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Alarm zvýšené teploty</a:t>
            </a: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Manuální odmrazování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Možnost umístit v místnosti s okolní teplotou až do -15° C (sklep)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4</a:t>
            </a:r>
            <a:r>
              <a:rPr lang="cs-CZ" altLang="cs-CZ" sz="800" dirty="0" smtClean="0">
                <a:latin typeface="Arial" charset="0"/>
              </a:rPr>
              <a:t> průhledné zásuvky + 1 výsuvná police nahoře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1 vanička na led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2 polohovatelné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Výměnný </a:t>
            </a:r>
            <a:r>
              <a:rPr lang="cs-CZ" altLang="cs-CZ" sz="800" dirty="0">
                <a:latin typeface="Arial" charset="0"/>
              </a:rPr>
              <a:t>závěs 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Integrovaná</a:t>
            </a:r>
            <a:r>
              <a:rPr lang="cs-CZ" altLang="cs-CZ" sz="800" dirty="0" smtClean="0">
                <a:latin typeface="Arial" charset="0"/>
              </a:rPr>
              <a:t> rukojeť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Ekologické chladicí médium R600a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1 </a:t>
            </a:r>
            <a:r>
              <a:rPr lang="cs-CZ" altLang="cs-CZ" sz="800" dirty="0">
                <a:latin typeface="Arial" charset="0"/>
              </a:rPr>
              <a:t>kompresor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00050" y="5030707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37001690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8059019103037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1380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545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570 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Čistá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45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1423 x 581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Hmotnost s obalem (kg)	47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20" y="850227"/>
            <a:ext cx="648000" cy="648000"/>
          </a:xfrm>
          <a:prstGeom prst="rect">
            <a:avLst/>
          </a:prstGeom>
        </p:spPr>
      </p:pic>
      <p:sp>
        <p:nvSpPr>
          <p:cNvPr id="38" name="Obdélník 37"/>
          <p:cNvSpPr/>
          <p:nvPr/>
        </p:nvSpPr>
        <p:spPr>
          <a:xfrm>
            <a:off x="5868112" y="922235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  <a:endParaRPr lang="cs-CZ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4" name="Obrázek 4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45" name="Obrázek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4" y="1099696"/>
            <a:ext cx="720000" cy="720000"/>
          </a:xfrm>
          <a:prstGeom prst="rect">
            <a:avLst/>
          </a:prstGeom>
        </p:spPr>
      </p:pic>
      <p:sp>
        <p:nvSpPr>
          <p:cNvPr id="46" name="TextovéPole 45"/>
          <p:cNvSpPr txBox="1"/>
          <p:nvPr/>
        </p:nvSpPr>
        <p:spPr>
          <a:xfrm>
            <a:off x="4839853" y="986021"/>
            <a:ext cx="864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Doplňkový obsah v aplikaci hOn (bez připojení k Wifi a ovládání na dálku)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73" y="2117577"/>
            <a:ext cx="720000" cy="720000"/>
          </a:xfrm>
          <a:prstGeom prst="rect">
            <a:avLst/>
          </a:prstGeom>
        </p:spPr>
      </p:pic>
      <p:sp>
        <p:nvSpPr>
          <p:cNvPr id="47" name="TextovéPole 46"/>
          <p:cNvSpPr txBox="1"/>
          <p:nvPr/>
        </p:nvSpPr>
        <p:spPr>
          <a:xfrm>
            <a:off x="4793938" y="2055630"/>
            <a:ext cx="864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Systém chlazení s menší tvorbou námrazy umožňující odmrazování pouze 1x ročně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ovéPole 47"/>
          <p:cNvSpPr txBox="1"/>
          <p:nvPr/>
        </p:nvSpPr>
        <p:spPr>
          <a:xfrm>
            <a:off x="4829448" y="3212976"/>
            <a:ext cx="864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Možnost umístit v místnosti s okolní teplotou až do -15 °C (např. sklep)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délník 50"/>
          <p:cNvSpPr/>
          <p:nvPr/>
        </p:nvSpPr>
        <p:spPr>
          <a:xfrm>
            <a:off x="4063264" y="3212976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-15 °C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22" y="4157149"/>
            <a:ext cx="720000" cy="720000"/>
          </a:xfrm>
          <a:prstGeom prst="rect">
            <a:avLst/>
          </a:prstGeom>
        </p:spPr>
      </p:pic>
      <p:sp>
        <p:nvSpPr>
          <p:cNvPr id="52" name="TextovéPole 51"/>
          <p:cNvSpPr txBox="1"/>
          <p:nvPr/>
        </p:nvSpPr>
        <p:spPr>
          <a:xfrm>
            <a:off x="4809402" y="4149080"/>
            <a:ext cx="86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Možnost otočit směr otevírání dvířek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délník 52"/>
          <p:cNvSpPr/>
          <p:nvPr/>
        </p:nvSpPr>
        <p:spPr>
          <a:xfrm>
            <a:off x="4057573" y="5085264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 + 1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ovéPole 53"/>
          <p:cNvSpPr txBox="1"/>
          <p:nvPr/>
        </p:nvSpPr>
        <p:spPr>
          <a:xfrm>
            <a:off x="4840515" y="5129945"/>
            <a:ext cx="86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4 průhledné zásuvky + 1 výsuvná police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0" t="1701" r="19551" b="650"/>
          <a:stretch/>
        </p:blipFill>
        <p:spPr>
          <a:xfrm>
            <a:off x="6798530" y="3003425"/>
            <a:ext cx="1115285" cy="203375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4850" r="32150" b="2751"/>
          <a:stretch/>
        </p:blipFill>
        <p:spPr>
          <a:xfrm>
            <a:off x="5714769" y="2348880"/>
            <a:ext cx="1062537" cy="267152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49448" y="906044"/>
            <a:ext cx="706388" cy="69269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399" y="2348880"/>
            <a:ext cx="1044879" cy="20897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Obdélník 30"/>
          <p:cNvSpPr/>
          <p:nvPr/>
        </p:nvSpPr>
        <p:spPr>
          <a:xfrm>
            <a:off x="4067944" y="5949280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Displej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4802729" y="5949280"/>
            <a:ext cx="77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Digitální displej s nastavením </a:t>
            </a:r>
            <a:r>
              <a:rPr lang="cs-CZ" altLang="cs-CZ" sz="800" dirty="0" smtClean="0">
                <a:latin typeface="Arial" charset="0"/>
              </a:rPr>
              <a:t> -</a:t>
            </a:r>
            <a:r>
              <a:rPr lang="cs-CZ" altLang="cs-CZ" sz="800" dirty="0">
                <a:latin typeface="Arial" charset="0"/>
              </a:rPr>
              <a:t>16, -18, -20 a -24 °C</a:t>
            </a:r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127</Words>
  <Application>Microsoft Office PowerPoint</Application>
  <PresentationFormat>Předvádění na obrazovce (4:3)</PresentationFormat>
  <Paragraphs>64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183</cp:revision>
  <cp:lastPrinted>2016-05-31T13:00:02Z</cp:lastPrinted>
  <dcterms:created xsi:type="dcterms:W3CDTF">2015-07-16T11:02:07Z</dcterms:created>
  <dcterms:modified xsi:type="dcterms:W3CDTF">2025-05-27T13:36:03Z</dcterms:modified>
</cp:coreProperties>
</file>