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22.07.2025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BR 413BL8-S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ProWash 500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pára, dotykový displej s CZ, invertorový motor Speed Drive,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Smart Spray, Clean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Shield,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A-20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</a:t>
            </a:r>
            <a:r>
              <a:rPr lang="cs-CZ" altLang="cs-CZ" sz="800" b="1" dirty="0" smtClean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latin typeface="Arial" charset="0"/>
              </a:rPr>
              <a:t>20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(kg)		</a:t>
            </a:r>
            <a:r>
              <a:rPr lang="cs-CZ" altLang="cs-CZ" sz="800" dirty="0" smtClean="0">
                <a:latin typeface="Arial" charset="0"/>
              </a:rPr>
              <a:t>13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3:58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ProActive Wash – speciální recirkulace vody přes 108 extra otvorů uvnitř bubnu zajišťuje rovnoměrnou, rychlou a účinnou fázi máchání i při rychlých cyklech. </a:t>
            </a:r>
            <a:r>
              <a:rPr lang="cs-CZ" altLang="cs-CZ" sz="800" i="1" dirty="0">
                <a:latin typeface="Arial" charset="0"/>
              </a:rPr>
              <a:t>** certifikováno Innovhub S-ISSI-2402241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Smart Spray – dvojité ostřikování skla dvířek na konci cyklu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Clean Shield – antibakteriální ošetření těsnění dvířek pro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Program Hygienický Plus 59 min -  kombinuje působení páry s účinným mácháním a delší dobou praní s teplotou 60 °C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Energetická spotřeba praní je o 20 % nižší než ve třídě 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</a:t>
            </a:r>
            <a:r>
              <a:rPr lang="cs-CZ" altLang="cs-CZ" sz="800" dirty="0" smtClean="0">
                <a:latin typeface="Arial" charset="0"/>
              </a:rPr>
              <a:t>°, Bílé, Smart Wash, Džíny, Syntetika a barevné, Ruční praní, Čištění bubnu</a:t>
            </a:r>
            <a:r>
              <a:rPr lang="cs-CZ" altLang="cs-CZ" sz="800" dirty="0">
                <a:latin typeface="Arial" charset="0"/>
              </a:rPr>
              <a:t>, Odčerpání + Odstřeďování</a:t>
            </a:r>
            <a:r>
              <a:rPr lang="cs-CZ" altLang="cs-CZ" sz="800" dirty="0" smtClean="0">
                <a:latin typeface="Arial" charset="0"/>
              </a:rPr>
              <a:t>,  Speciální 39 min, Rychlý, 20 °C Studené praní, </a:t>
            </a:r>
            <a:r>
              <a:rPr lang="cs-CZ" altLang="cs-CZ" sz="800" b="1" dirty="0" smtClean="0">
                <a:latin typeface="Arial" charset="0"/>
              </a:rPr>
              <a:t>Dezinfekční (parní)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Jemné, Máchání,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Nastavení 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odstřeďování, </a:t>
            </a:r>
            <a:r>
              <a:rPr lang="cs-CZ" altLang="cs-CZ" sz="800" dirty="0" smtClean="0">
                <a:latin typeface="Arial" charset="0"/>
              </a:rPr>
              <a:t>Rychlé praní, Intenzivní, Proti pomačkání, Noční, Předpírka, Extra máchání, Zablokování tlačítek, Nastavení jazyka a zvuku, Wifi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LCD displej v CZ i SK;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</a:t>
            </a:r>
            <a:r>
              <a:rPr lang="cs-CZ" altLang="cs-CZ" sz="800" dirty="0" smtClean="0">
                <a:latin typeface="Arial" charset="0"/>
              </a:rPr>
              <a:t>78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l; 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2592237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3369266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Dezinfekční s párou pro odstranění pylů a alergenů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2840" y="4862711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31020570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8059019104959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6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80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celková 		hloubka,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620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m bez 		připojení na vodu a odpad)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71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878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737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59965" y="5056289"/>
            <a:ext cx="74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Textový LCD displej v CZ i SK</a:t>
            </a:r>
            <a:endParaRPr lang="cs-CZ" sz="8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75969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427575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818554" y="1109239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534643" y="1156146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775705" y="1891253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20 %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753639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260452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803" y="3429080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4233442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056289"/>
            <a:ext cx="720000" cy="720000"/>
          </a:xfrm>
          <a:prstGeom prst="rect">
            <a:avLst/>
          </a:prstGeom>
        </p:spPr>
      </p:pic>
      <p:pic>
        <p:nvPicPr>
          <p:cNvPr id="31" name="Obrázek 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13" y="5943881"/>
            <a:ext cx="720000" cy="720000"/>
          </a:xfrm>
          <a:prstGeom prst="rect">
            <a:avLst/>
          </a:prstGeom>
        </p:spPr>
      </p:pic>
      <p:sp>
        <p:nvSpPr>
          <p:cNvPr id="36" name="TextovéPole 35"/>
          <p:cNvSpPr txBox="1"/>
          <p:nvPr/>
        </p:nvSpPr>
        <p:spPr>
          <a:xfrm>
            <a:off x="4868095" y="5901144"/>
            <a:ext cx="7487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Spray -dvojité ostřikování skla dvířek na konci cyklu</a:t>
            </a:r>
            <a:endParaRPr lang="cs-CZ" sz="8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9051" r="20601" b="8001"/>
          <a:stretch/>
        </p:blipFill>
        <p:spPr>
          <a:xfrm>
            <a:off x="5853089" y="2650348"/>
            <a:ext cx="1561598" cy="216432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99" t="651" r="1701" b="89899"/>
          <a:stretch/>
        </p:blipFill>
        <p:spPr>
          <a:xfrm>
            <a:off x="8305766" y="1036261"/>
            <a:ext cx="648072" cy="64807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331" y="2185515"/>
            <a:ext cx="1337507" cy="26750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1631</TotalTime>
  <Words>114</Words>
  <Application>Microsoft Office PowerPoint</Application>
  <PresentationFormat>Předvádění na obrazovce (4:3)</PresentationFormat>
  <Paragraphs>67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208</cp:revision>
  <cp:lastPrinted>2016-05-05T10:40:20Z</cp:lastPrinted>
  <dcterms:created xsi:type="dcterms:W3CDTF">2015-07-16T11:02:07Z</dcterms:created>
  <dcterms:modified xsi:type="dcterms:W3CDTF">2025-07-22T10:09:52Z</dcterms:modified>
</cp:coreProperties>
</file>