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5405" autoAdjust="0"/>
  </p:normalViewPr>
  <p:slideViewPr>
    <p:cSldViewPr snapToGrid="0">
      <p:cViewPr>
        <p:scale>
          <a:sx n="90" d="100"/>
          <a:sy n="90" d="100"/>
        </p:scale>
        <p:origin x="1262" y="101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g"/><Relationship Id="rId15" Type="http://schemas.openxmlformats.org/officeDocument/2006/relationships/image" Target="../media/image15.jpe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808720" cy="928255"/>
          </a:xfrm>
        </p:spPr>
        <p:txBody>
          <a:bodyPr>
            <a:normAutofit fontScale="90000"/>
          </a:bodyPr>
          <a:lstStyle/>
          <a:p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HF 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3C5L0X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Volně stojící myčka nádobí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H</a:t>
            </a: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-DISH 3</a:t>
            </a:r>
            <a:r>
              <a:rPr lang="cs-CZ" altLang="cs-CZ" sz="1400" b="0" cap="none" dirty="0" smtClean="0">
                <a:solidFill>
                  <a:schemeClr val="tx1"/>
                </a:solidFill>
                <a:latin typeface="Arial" charset="0"/>
              </a:rPr>
              <a:t>00 </a:t>
            </a: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šíře 60 cm</a:t>
            </a:r>
            <a:b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LED kontrolky, 5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programů,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13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sad,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10,9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l,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45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dB(A),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2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koše, Auto Open,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Speed Drive Inverter motor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37575" y="928255"/>
            <a:ext cx="3958518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2019/2017)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C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Jmenovitá kapacita (sady nádobí)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13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 cyklus programu Eco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0,73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100 cyklů programu Eco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73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Spotřeba vody na 1 cyklus v programu Eco (l) 	10,9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Trvání programu Eco (h:min)		3:57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Úroveň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emisí hluku šířeného vzduchem (dB(A) re 1 pW)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45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C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Technologie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-  možnost bezdotykového připojení k Wifi a ovládání pračky přes aplikaci hOn se širokou škálou dodatečných informací a funkcí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(pouze v ENG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Rychlý 49 min – mytí včetně sušení poloviční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náplně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programů základních +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Wifi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Univerzální 60°C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Intenzivní 75°C,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45°C,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Rychlý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49 min – mytí včetně sušení poloviční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náplně,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Opláchnutí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Wifi,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Poloviční náplň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Multifunkční tablety, Odložený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start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3, 6, 9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hod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, Auto Open – Automatické otevření dvířek na konci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cyklu,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Dětská pojistka, ukazatel nedostatku soli, elektronické nastavení tvrdosti vody, nastavení zvukové signalizace, uložení posledního programu do paměti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Speed Drive Inverter motor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– bezkartáčový motor s permanentním magnetem, s nejdelší životností. Nejvýkonnější a nejefektivnější technologie pohonu, která je na trhu k dispozici.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LED kontrolky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Materiál vany nerez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Tříúrovňový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filtr; Skryté topné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těleso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2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koše;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Výklopné držáky šálku v horním koši, Držák na dlouhé kuchyňské náčiní v horním koši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Polohování horního koše;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Fixní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držáky na talíře ve spodním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koši, košíček na příbory ve spodním koši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Ochrana proti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přetečení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Antioverflow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001760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20443" y="5020365"/>
            <a:ext cx="76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včetně sušení </a:t>
            </a:r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7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747" y="1844454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5470" y="1945541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Vysoký výkon,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dlouhá životnost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714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92040" y="1157565"/>
            <a:ext cx="7521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638172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18364" y="2786476"/>
            <a:ext cx="755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Open Automatické otevření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07536" y="4911264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32002393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8059019060736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Nerez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600 x 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6247721" y="2520733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cxnSp>
        <p:nvCxnSpPr>
          <p:cNvPr id="51" name="Přímá spojnice se šipkou 50"/>
          <p:cNvCxnSpPr/>
          <p:nvPr/>
        </p:nvCxnSpPr>
        <p:spPr>
          <a:xfrm>
            <a:off x="6372587" y="2450264"/>
            <a:ext cx="50400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Obrázek 6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587" y="1695161"/>
            <a:ext cx="648000" cy="648000"/>
          </a:xfrm>
          <a:prstGeom prst="rect">
            <a:avLst/>
          </a:prstGeom>
        </p:spPr>
      </p:pic>
      <p:sp>
        <p:nvSpPr>
          <p:cNvPr id="64" name="Obdélník 63"/>
          <p:cNvSpPr/>
          <p:nvPr/>
        </p:nvSpPr>
        <p:spPr>
          <a:xfrm>
            <a:off x="5796595" y="1695161"/>
            <a:ext cx="50405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cs-CZ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840" y="1659161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769" y="2646472"/>
            <a:ext cx="720000" cy="720000"/>
          </a:xfrm>
          <a:prstGeom prst="rect">
            <a:avLst/>
          </a:prstGeom>
        </p:spPr>
      </p:pic>
      <p:pic>
        <p:nvPicPr>
          <p:cNvPr id="56" name="Obrázek 5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763" y="1046269"/>
            <a:ext cx="720000" cy="720000"/>
          </a:xfrm>
          <a:prstGeom prst="flowChartConnector">
            <a:avLst/>
          </a:prstGeom>
        </p:spPr>
      </p:pic>
      <p:pic>
        <p:nvPicPr>
          <p:cNvPr id="44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34745" y="896102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452401" y="871347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608" y="878652"/>
            <a:ext cx="648000" cy="652320"/>
          </a:xfrm>
          <a:prstGeom prst="rect">
            <a:avLst/>
          </a:prstGeom>
        </p:spPr>
      </p:pic>
      <p:sp>
        <p:nvSpPr>
          <p:cNvPr id="47" name="TextovéPole 46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Obdélník 47"/>
          <p:cNvSpPr/>
          <p:nvPr/>
        </p:nvSpPr>
        <p:spPr>
          <a:xfrm>
            <a:off x="6947625" y="1941029"/>
            <a:ext cx="619468" cy="2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10,9</a:t>
            </a:r>
            <a:endParaRPr lang="cs-CZ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ál 15"/>
          <p:cNvSpPr/>
          <p:nvPr/>
        </p:nvSpPr>
        <p:spPr>
          <a:xfrm>
            <a:off x="4159854" y="1844454"/>
            <a:ext cx="720000" cy="720000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121109" y="1845249"/>
            <a:ext cx="837658" cy="738664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05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Speed Drive Inverter</a:t>
            </a:r>
            <a:endParaRPr lang="cs-CZ" sz="105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sz="105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motor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0" t="7582" r="21081" b="7974"/>
          <a:stretch/>
        </p:blipFill>
        <p:spPr>
          <a:xfrm>
            <a:off x="5794946" y="2851350"/>
            <a:ext cx="1380871" cy="198673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04" b="89935"/>
          <a:stretch/>
        </p:blipFill>
        <p:spPr>
          <a:xfrm>
            <a:off x="8336432" y="832835"/>
            <a:ext cx="692524" cy="690282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029" y="2267808"/>
            <a:ext cx="1265021" cy="25300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633" y="3416008"/>
            <a:ext cx="720000" cy="720000"/>
          </a:xfrm>
          <a:prstGeom prst="flowChartConnector">
            <a:avLst/>
          </a:prstGeom>
        </p:spPr>
      </p:pic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780" y="3415065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11118" y="3563369"/>
            <a:ext cx="75507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pro multifunkční tablety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903" y="4210066"/>
            <a:ext cx="720000" cy="720000"/>
          </a:xfrm>
          <a:prstGeom prst="flowChartConnector">
            <a:avLst/>
          </a:prstGeom>
        </p:spPr>
      </p:pic>
      <p:pic>
        <p:nvPicPr>
          <p:cNvPr id="4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230" y="4212646"/>
            <a:ext cx="720000" cy="720000"/>
          </a:xfrm>
          <a:prstGeom prst="rect">
            <a:avLst/>
          </a:prstGeom>
        </p:spPr>
      </p:pic>
      <p:sp>
        <p:nvSpPr>
          <p:cNvPr id="43" name="TextBox 22"/>
          <p:cNvSpPr txBox="1"/>
          <p:nvPr/>
        </p:nvSpPr>
        <p:spPr>
          <a:xfrm>
            <a:off x="4911568" y="4360950"/>
            <a:ext cx="7550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45 dB(A)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Vývojový diagram: spojnice 17"/>
          <p:cNvSpPr/>
          <p:nvPr/>
        </p:nvSpPr>
        <p:spPr>
          <a:xfrm>
            <a:off x="4154486" y="5001760"/>
            <a:ext cx="720000" cy="720000"/>
          </a:xfrm>
          <a:prstGeom prst="flowChartConnector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6350">
                <a:solidFill>
                  <a:schemeClr val="tx1"/>
                </a:solidFill>
              </a:ln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4079535" y="5195957"/>
            <a:ext cx="837658" cy="307777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 min</a:t>
            </a:r>
            <a:endParaRPr lang="cs-CZ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712</TotalTime>
  <Words>55</Words>
  <Application>Microsoft Office PowerPoint</Application>
  <PresentationFormat>Předvádění na obrazovce (4:3)</PresentationFormat>
  <Paragraphs>60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HF 3C5L0X Volně stojící myčka nádobí H-DISH 300 šíře 60 cm Wifi + Bluetooth, LED kontrolky, 5 programů, 13 sad, 10,9 l, 45 dB(A), 2 koše, Auto Open, Speed Drive Inverter motor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158</cp:revision>
  <cp:lastPrinted>2016-03-31T14:41:45Z</cp:lastPrinted>
  <dcterms:created xsi:type="dcterms:W3CDTF">2016-03-31T13:54:55Z</dcterms:created>
  <dcterms:modified xsi:type="dcterms:W3CDTF">2023-06-30T08:35:16Z</dcterms:modified>
</cp:coreProperties>
</file>