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4" d="100"/>
          <a:sy n="64" d="100"/>
        </p:scale>
        <p:origin x="5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35018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CI32CBB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sklokeramická deska Idea - šíře 30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Vestavná deska, 2 varné zóny, dotykové ovládání, časovač, dětská pojistka, ochrana před přehřátím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12241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zón/induktorů	2/2 kruhové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        3500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 ~	</a:t>
            </a:r>
            <a:r>
              <a:rPr lang="cs-CZ" sz="800" dirty="0">
                <a:latin typeface="Arial" charset="0"/>
              </a:rPr>
              <a:t>220-240V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latin typeface="Arial" charset="0"/>
              </a:rPr>
              <a:t>Frekvence (Hz)		50-60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Přední zóna Ø 180 mm, 1800 (2100)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Zadní zóna  Ø 160 mm, 1200 (1500) 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Centrální dotykové ovládání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 + 2x booster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Časovač, Pauza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při vylití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33803656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8059019122984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58 × 290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3,7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110 × 365 × 565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4,6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103441" y="1981820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109359" y="278343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3" name="Vývojový diagram: spojnice 22">
            <a:extLst>
              <a:ext uri="{FF2B5EF4-FFF2-40B4-BE49-F238E27FC236}">
                <a16:creationId xmlns:a16="http://schemas.microsoft.com/office/drawing/2014/main" id="{5C3198FD-F9AB-475F-A494-4E8AC45161B6}"/>
              </a:ext>
            </a:extLst>
          </p:cNvPr>
          <p:cNvSpPr/>
          <p:nvPr/>
        </p:nvSpPr>
        <p:spPr>
          <a:xfrm>
            <a:off x="4097280" y="1188903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EAF56274-1FFF-40C8-BBA1-26FF7CC37F89}"/>
              </a:ext>
            </a:extLst>
          </p:cNvPr>
          <p:cNvSpPr txBox="1"/>
          <p:nvPr/>
        </p:nvSpPr>
        <p:spPr>
          <a:xfrm>
            <a:off x="4869636" y="2166466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3392756C-B287-4660-BFF8-54737968B2AF}"/>
              </a:ext>
            </a:extLst>
          </p:cNvPr>
          <p:cNvSpPr txBox="1"/>
          <p:nvPr/>
        </p:nvSpPr>
        <p:spPr>
          <a:xfrm>
            <a:off x="4893913" y="2944355"/>
            <a:ext cx="749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F2A64613-9C93-4A14-8002-44AB3527DA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85" y="2095348"/>
            <a:ext cx="480790" cy="480790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C6121A83-7F5C-44FF-97F6-554B0AF4F3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390" y="2962465"/>
            <a:ext cx="361938" cy="36193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578F491-54CB-4974-8C17-F7455C10AF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735" y="1338242"/>
            <a:ext cx="387247" cy="387247"/>
          </a:xfrm>
          <a:prstGeom prst="rect">
            <a:avLst/>
          </a:prstGeom>
        </p:spPr>
      </p:pic>
      <p:sp>
        <p:nvSpPr>
          <p:cNvPr id="40" name="TextovéPole 39">
            <a:extLst>
              <a:ext uri="{FF2B5EF4-FFF2-40B4-BE49-F238E27FC236}">
                <a16:creationId xmlns:a16="http://schemas.microsoft.com/office/drawing/2014/main" id="{76694772-D430-4E88-95CF-14115327AFEB}"/>
              </a:ext>
            </a:extLst>
          </p:cNvPr>
          <p:cNvSpPr txBox="1"/>
          <p:nvPr/>
        </p:nvSpPr>
        <p:spPr>
          <a:xfrm>
            <a:off x="4806997" y="1427667"/>
            <a:ext cx="8544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Indukce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352C7A-F1E2-5C60-995E-46395FB263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A8FF9C0-A2BE-2A27-D3D4-C9737A5BEC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1991" y="1122875"/>
            <a:ext cx="2107651" cy="3618135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EF44E40E-1BB1-FE24-8B27-31B759353966}"/>
              </a:ext>
            </a:extLst>
          </p:cNvPr>
          <p:cNvGrpSpPr/>
          <p:nvPr/>
        </p:nvGrpSpPr>
        <p:grpSpPr>
          <a:xfrm>
            <a:off x="4097280" y="3627099"/>
            <a:ext cx="854491" cy="854491"/>
            <a:chOff x="4097280" y="3627099"/>
            <a:chExt cx="854491" cy="854491"/>
          </a:xfrm>
        </p:grpSpPr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4E903330-BD45-3B26-35FC-5F955D7BC50A}"/>
                </a:ext>
              </a:extLst>
            </p:cNvPr>
            <p:cNvSpPr/>
            <p:nvPr/>
          </p:nvSpPr>
          <p:spPr>
            <a:xfrm>
              <a:off x="4097280" y="3627099"/>
              <a:ext cx="854491" cy="854491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EEE28446-DBD6-B6AB-CB6E-3A6B5DF955CD}"/>
                </a:ext>
              </a:extLst>
            </p:cNvPr>
            <p:cNvSpPr txBox="1"/>
            <p:nvPr/>
          </p:nvSpPr>
          <p:spPr>
            <a:xfrm>
              <a:off x="4143915" y="3806264"/>
              <a:ext cx="749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Možnost zapuštěné instalace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184</Words>
  <Application>Microsoft Office PowerPoint</Application>
  <PresentationFormat>Předvádění na obrazovce (4:3)</PresentationFormat>
  <Paragraphs>36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153</cp:revision>
  <cp:lastPrinted>2016-05-05T10:40:20Z</cp:lastPrinted>
  <dcterms:created xsi:type="dcterms:W3CDTF">2015-07-16T11:02:07Z</dcterms:created>
  <dcterms:modified xsi:type="dcterms:W3CDTF">2026-02-16T13:35:11Z</dcterms:modified>
</cp:coreProperties>
</file>